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7EAF463A-BC7C-46EE-9F1E-7F377CCA4891}" type="datetimeFigureOut">
              <a:rPr lang="en-US" smtClean="0"/>
              <a:pPr/>
              <a:t>10/10/2015</a:t>
            </a:fld>
            <a:endParaRPr lang="en-US"/>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10/10/2015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10/10/2015</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7EAF463A-BC7C-46EE-9F1E-7F377CCA4891}" type="datetimeFigureOut">
              <a:rPr lang="en-US" smtClean="0"/>
              <a:pPr/>
              <a:t>10/10/2015</a:t>
            </a:fld>
            <a:endParaRPr lang="en-US"/>
          </a:p>
        </p:txBody>
      </p:sp>
      <p:sp>
        <p:nvSpPr>
          <p:cNvPr id="5" name="Нижний колонтитул 4"/>
          <p:cNvSpPr>
            <a:spLocks noGrp="1"/>
          </p:cNvSpPr>
          <p:nvPr>
            <p:ph type="ftr" sz="quarter" idx="11"/>
          </p:nvPr>
        </p:nvSpPr>
        <p:spPr>
          <a:xfrm>
            <a:off x="457200" y="6480969"/>
            <a:ext cx="4260056" cy="300831"/>
          </a:xfrm>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7EAF463A-BC7C-46EE-9F1E-7F377CCA4891}" type="datetimeFigureOut">
              <a:rPr lang="en-US" smtClean="0"/>
              <a:pPr/>
              <a:t>10/10/2015</a:t>
            </a:fld>
            <a:endParaRPr lang="en-US"/>
          </a:p>
        </p:txBody>
      </p:sp>
      <p:sp>
        <p:nvSpPr>
          <p:cNvPr id="5" name="Нижний колонтитул 4"/>
          <p:cNvSpPr>
            <a:spLocks noGrp="1"/>
          </p:cNvSpPr>
          <p:nvPr>
            <p:ph type="ftr" sz="quarter" idx="11"/>
          </p:nvPr>
        </p:nvSpPr>
        <p:spPr>
          <a:xfrm>
            <a:off x="2619376" y="6480969"/>
            <a:ext cx="4260056" cy="300831"/>
          </a:xfrm>
        </p:spPr>
        <p:txBody>
          <a:bodyPr/>
          <a:lstStyle/>
          <a:p>
            <a:endParaRPr lang="en-US"/>
          </a:p>
        </p:txBody>
      </p:sp>
      <p:sp>
        <p:nvSpPr>
          <p:cNvPr id="6" name="Номер слайда 5"/>
          <p:cNvSpPr>
            <a:spLocks noGrp="1"/>
          </p:cNvSpPr>
          <p:nvPr>
            <p:ph type="sldNum" sz="quarter" idx="12"/>
          </p:nvPr>
        </p:nvSpPr>
        <p:spPr>
          <a:xfrm>
            <a:off x="8451056" y="809624"/>
            <a:ext cx="502920" cy="300831"/>
          </a:xfrm>
        </p:spPr>
        <p:txBody>
          <a:bodyPr/>
          <a:lstStyle/>
          <a:p>
            <a:fld id="{A483448D-3A78-4528-A469-B745A65DA480}" type="slidenum">
              <a:rPr lang="en-US" smtClean="0"/>
              <a:pPr/>
              <a:t>‹#›</a:t>
            </a:fld>
            <a:endParaRPr lang="en-US"/>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7EAF463A-BC7C-46EE-9F1E-7F377CCA4891}" type="datetimeFigureOut">
              <a:rPr lang="en-US" smtClean="0"/>
              <a:pPr/>
              <a:t>10/10/2015</a:t>
            </a:fld>
            <a:endParaRPr lang="en-US"/>
          </a:p>
        </p:txBody>
      </p:sp>
      <p:sp>
        <p:nvSpPr>
          <p:cNvPr id="6" name="Нижний колонтитул 5"/>
          <p:cNvSpPr>
            <a:spLocks noGrp="1"/>
          </p:cNvSpPr>
          <p:nvPr>
            <p:ph type="ftr" sz="quarter" idx="11"/>
          </p:nvPr>
        </p:nvSpPr>
        <p:spPr>
          <a:xfrm>
            <a:off x="457200" y="6480969"/>
            <a:ext cx="4260056" cy="301752"/>
          </a:xfrm>
        </p:spPr>
        <p:txBody>
          <a:bodyPr/>
          <a:lstStyle/>
          <a:p>
            <a:endParaRPr lang="en-US"/>
          </a:p>
        </p:txBody>
      </p:sp>
      <p:sp>
        <p:nvSpPr>
          <p:cNvPr id="7" name="Номер слайда 6"/>
          <p:cNvSpPr>
            <a:spLocks noGrp="1"/>
          </p:cNvSpPr>
          <p:nvPr>
            <p:ph type="sldNum" sz="quarter" idx="12"/>
          </p:nvPr>
        </p:nvSpPr>
        <p:spPr>
          <a:xfrm>
            <a:off x="7589520" y="6480969"/>
            <a:ext cx="502920" cy="301752"/>
          </a:xfrm>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7EAF463A-BC7C-46EE-9F1E-7F377CCA4891}" type="datetimeFigureOut">
              <a:rPr lang="en-US" smtClean="0"/>
              <a:pPr/>
              <a:t>10/10/2015</a:t>
            </a:fld>
            <a:endParaRPr lang="en-US"/>
          </a:p>
        </p:txBody>
      </p:sp>
      <p:sp>
        <p:nvSpPr>
          <p:cNvPr id="8" name="Нижний колонтитул 7"/>
          <p:cNvSpPr>
            <a:spLocks noGrp="1"/>
          </p:cNvSpPr>
          <p:nvPr>
            <p:ph type="ftr" sz="quarter" idx="11"/>
          </p:nvPr>
        </p:nvSpPr>
        <p:spPr>
          <a:xfrm>
            <a:off x="457200" y="6480969"/>
            <a:ext cx="4261104" cy="301752"/>
          </a:xfrm>
        </p:spPr>
        <p:txBody>
          <a:bodyPr/>
          <a:lstStyle/>
          <a:p>
            <a:endParaRPr lang="en-US"/>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10/10/2015</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7EAF463A-BC7C-46EE-9F1E-7F377CCA4891}" type="datetimeFigureOut">
              <a:rPr lang="en-US" smtClean="0"/>
              <a:pPr/>
              <a:t>10/10/2015</a:t>
            </a:fld>
            <a:endParaRPr lang="en-US"/>
          </a:p>
        </p:txBody>
      </p:sp>
      <p:sp>
        <p:nvSpPr>
          <p:cNvPr id="3" name="Нижний колонтитул 2"/>
          <p:cNvSpPr>
            <a:spLocks noGrp="1"/>
          </p:cNvSpPr>
          <p:nvPr>
            <p:ph type="ftr" sz="quarter" idx="11"/>
          </p:nvPr>
        </p:nvSpPr>
        <p:spPr>
          <a:xfrm>
            <a:off x="457200" y="6481890"/>
            <a:ext cx="4260056" cy="300831"/>
          </a:xfrm>
        </p:spPr>
        <p:txBody>
          <a:bodyPr/>
          <a:lstStyle/>
          <a:p>
            <a:endParaRPr lang="en-US"/>
          </a:p>
        </p:txBody>
      </p:sp>
      <p:sp>
        <p:nvSpPr>
          <p:cNvPr id="4" name="Номер слайда 3"/>
          <p:cNvSpPr>
            <a:spLocks noGrp="1"/>
          </p:cNvSpPr>
          <p:nvPr>
            <p:ph type="sldNum" sz="quarter" idx="12"/>
          </p:nvPr>
        </p:nvSpPr>
        <p:spPr>
          <a:xfrm>
            <a:off x="7589520" y="6480969"/>
            <a:ext cx="502920" cy="301752"/>
          </a:xfrm>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7EAF463A-BC7C-46EE-9F1E-7F377CCA4891}" type="datetimeFigureOut">
              <a:rPr lang="en-US" smtClean="0"/>
              <a:pPr/>
              <a:t>10/10/2015</a:t>
            </a:fld>
            <a:endParaRPr lang="en-US"/>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7EAF463A-BC7C-46EE-9F1E-7F377CCA4891}" type="datetimeFigureOut">
              <a:rPr lang="en-US" smtClean="0"/>
              <a:pPr/>
              <a:t>10/10/2015</a:t>
            </a:fld>
            <a:endParaRPr lang="en-US"/>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EAF463A-BC7C-46EE-9F1E-7F377CCA4891}" type="datetimeFigureOut">
              <a:rPr lang="en-US" smtClean="0"/>
              <a:pPr/>
              <a:t>10/10/2015</a:t>
            </a:fld>
            <a:endParaRPr lang="en-US"/>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483448D-3A78-4528-A469-B745A65DA4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590506"/>
          </a:xfrm>
        </p:spPr>
        <p:txBody>
          <a:bodyPr>
            <a:normAutofit fontScale="90000"/>
          </a:bodyPr>
          <a:lstStyle/>
          <a:p>
            <a:r>
              <a:rPr lang="de-DE" i="1" dirty="0" smtClean="0"/>
              <a:t>(</a:t>
            </a:r>
            <a:r>
              <a:rPr lang="de-DE" sz="2000" i="1" dirty="0" smtClean="0"/>
              <a:t>Der Brief dem Freund auf Deutsch)</a:t>
            </a:r>
            <a:r>
              <a:rPr lang="de-DE" sz="2000" dirty="0" smtClean="0"/>
              <a:t/>
            </a:r>
            <a:br>
              <a:rPr lang="de-DE" sz="2000" dirty="0" smtClean="0"/>
            </a:br>
            <a:r>
              <a:rPr lang="de-DE" sz="2000" i="1" dirty="0" smtClean="0"/>
              <a:t>Lieber Michael,</a:t>
            </a:r>
            <a:r>
              <a:rPr lang="de-DE" sz="2000" dirty="0" smtClean="0"/>
              <a:t/>
            </a:r>
            <a:br>
              <a:rPr lang="de-DE" sz="2000" dirty="0" smtClean="0"/>
            </a:br>
            <a:r>
              <a:rPr lang="de-DE" sz="2000" i="1" dirty="0" smtClean="0"/>
              <a:t>ich wollte mich sofort entschuldigen, </a:t>
            </a:r>
            <a:r>
              <a:rPr lang="de-DE" sz="2000" i="1" dirty="0" err="1" smtClean="0"/>
              <a:t>daß</a:t>
            </a:r>
            <a:r>
              <a:rPr lang="de-DE" sz="2000" i="1" dirty="0" smtClean="0"/>
              <a:t> ich dir so lange Zeit nicht geschrieben habe. Diese Woche war sehr kalt und wir hatten keinen Unterricht in der Schule. Aber bei mir bedeutet das immer die Fahrt aufs Lande, zu meinen Großeltern. Dort ist noch kälter und es scheint sehr viel. Es sieht so aus, dass alles geschlossen ist, die Post auch. Ich konnte sogar keinen Umschlag kaufen, um meinen Brief zu schicken, obwohl er schon lange Zeit fertig ist. Dann hatte ich Erkältung, deshalb konnte ich nicht draußen und meine Eltern hatten keine Zeit den Umschlag für mich zu kaufen.</a:t>
            </a:r>
            <a:br>
              <a:rPr lang="de-DE" sz="2000" i="1" dirty="0" smtClean="0"/>
            </a:br>
            <a:r>
              <a:rPr lang="de-DE" sz="2000" i="1" dirty="0" smtClean="0"/>
              <a:t>Aber jetzt kann ich etwas hinzufügen bzw. mehr erzählen. Ich bin froh, dass du deine Erholung in der Alpen verbracht hast und dort nichts gebrochen. Bei uns ist es jetzt etwa wärmer und ich gehe mit meinen Freunden spazieren. Wie früher besuche ich zweimal pro Woche eine Sporthalle und spiele dort </a:t>
            </a:r>
            <a:r>
              <a:rPr lang="de-DE" sz="2000" i="1" dirty="0" err="1" smtClean="0"/>
              <a:t>Fussball</a:t>
            </a:r>
            <a:r>
              <a:rPr lang="de-DE" sz="2000" i="1" dirty="0" smtClean="0"/>
              <a:t>. In der Schule ist alles ok aber manche Lehrer sind zu </a:t>
            </a:r>
            <a:r>
              <a:rPr lang="de-DE" sz="2000" i="1" dirty="0" err="1" smtClean="0"/>
              <a:t>langweilich</a:t>
            </a:r>
            <a:r>
              <a:rPr lang="de-DE" sz="2000" i="1" dirty="0" smtClean="0"/>
              <a:t>. Ich hoffe, dass deutsche Lehrer nicht so sind.</a:t>
            </a:r>
            <a:br>
              <a:rPr lang="de-DE" sz="2000" i="1" dirty="0" smtClean="0"/>
            </a:br>
            <a:r>
              <a:rPr lang="de-DE" sz="2000" i="1" dirty="0" smtClean="0"/>
              <a:t>Für heute ist es alles, mein Freud. Ich werde auf deine Antwort warten und die Erzählung über deinen </a:t>
            </a:r>
            <a:r>
              <a:rPr lang="de-DE" sz="2000" i="1" dirty="0" err="1" smtClean="0"/>
              <a:t>Bruder´s</a:t>
            </a:r>
            <a:r>
              <a:rPr lang="de-DE" sz="2000" i="1" dirty="0" smtClean="0"/>
              <a:t> Geburtstag – schicke ihm freundliche </a:t>
            </a:r>
            <a:r>
              <a:rPr lang="de-DE" sz="2000" i="1" dirty="0" err="1" smtClean="0"/>
              <a:t>Grüsse</a:t>
            </a:r>
            <a:r>
              <a:rPr lang="de-DE" sz="2000" i="1" dirty="0" smtClean="0"/>
              <a:t> zum Geburtstag auch von mir.</a:t>
            </a:r>
            <a:br>
              <a:rPr lang="de-DE" sz="2000" i="1" dirty="0" smtClean="0"/>
            </a:br>
            <a:r>
              <a:rPr lang="de-DE" sz="2000" i="1" dirty="0" smtClean="0"/>
              <a:t>Mit freundlichen Grüßen</a:t>
            </a:r>
            <a:br>
              <a:rPr lang="de-DE" sz="2000" i="1" dirty="0" smtClean="0"/>
            </a:br>
            <a:r>
              <a:rPr lang="de-DE" sz="2000" i="1" dirty="0" smtClean="0"/>
              <a:t>dein Freund, Alex</a:t>
            </a:r>
            <a:br>
              <a:rPr lang="de-DE" sz="2000" i="1" dirty="0" smtClean="0"/>
            </a:br>
            <a:r>
              <a:rPr lang="de-DE" sz="2000" i="1" dirty="0" smtClean="0"/>
              <a:t>08.02.2012</a:t>
            </a:r>
            <a:r>
              <a:rPr lang="de-DE" i="1" dirty="0" smtClean="0"/>
              <a:t/>
            </a:r>
            <a:br>
              <a:rPr lang="de-DE" i="1" dirty="0" smtClean="0"/>
            </a:b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0</TotalTime>
  <Words>8</Words>
  <Application>Microsoft Office PowerPoint</Application>
  <PresentationFormat>Экран (4:3)</PresentationFormat>
  <Paragraphs>1</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Яркая</vt:lpstr>
      <vt:lpstr>(Der Brief dem Freund auf Deutsch) Lieber Michael, ich wollte mich sofort entschuldigen, daß ich dir so lange Zeit nicht geschrieben habe. Diese Woche war sehr kalt und wir hatten keinen Unterricht in der Schule. Aber bei mir bedeutet das immer die Fahrt aufs Lande, zu meinen Großeltern. Dort ist noch kälter und es scheint sehr viel. Es sieht so aus, dass alles geschlossen ist, die Post auch. Ich konnte sogar keinen Umschlag kaufen, um meinen Brief zu schicken, obwohl er schon lange Zeit fertig ist. Dann hatte ich Erkältung, deshalb konnte ich nicht draußen und meine Eltern hatten keine Zeit den Umschlag für mich zu kaufen. Aber jetzt kann ich etwas hinzufügen bzw. mehr erzählen. Ich bin froh, dass du deine Erholung in der Alpen verbracht hast und dort nichts gebrochen. Bei uns ist es jetzt etwa wärmer und ich gehe mit meinen Freunden spazieren. Wie früher besuche ich zweimal pro Woche eine Sporthalle und spiele dort Fussball. In der Schule ist alles ok aber manche Lehrer sind zu langweilich. Ich hoffe, dass deutsche Lehrer nicht so sind. Für heute ist es alles, mein Freud. Ich werde auf deine Antwort warten und die Erzählung über deinen Bruder´s Geburtstag – schicke ihm freundliche Grüsse zum Geburtstag auch von mir. Mit freundlichen Grüßen dein Freund, Alex 08.02.2012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Brief dem Freund auf Deutsch) Lieber Michael, ich wollte mich sofort entschuldigen, daß ich dir so lange Zeit nicht geschrieben habe. Diese Woche war sehr kalt und wir hatten keinen Unterricht in der Schule. Aber bei mir bedeutet das immer die Fahrt aufs Lande, zu meinen Großeltern. Dort ist noch kälter und es scheint sehr viel. Es sieht so aus, dass alles geschlossen ist, die Post auch. Ich konnte sogar keinen Umschlag kaufen, um meinen Brief zu schicken, obwohl er schon lange Zeit fertig ist. Dann hatte ich Erkältung, deshalb konnte ich nicht draußen und meine Eltern hatten keine Zeit den Umschlag für mich zu kaufen. Aber jetzt kann ich etwas hinzufügen bzw. mehr erzählen. Ich bin froh, dass du deine Erholung in der Alpen verbracht hast und dort nichts gebrochen. Bei uns ist es jetzt etwa wärmer und ich gehe mit meinen Freunden spazieren. Wie früher besuche ich zweimal pro Woche eine Sporthalle und spiele dort Fussball. In der Schule ist alles ok aber manche Lehrer sind zu langweilich. Ich hoffe, dass deutsche Lehrer nicht so sind. Für heute ist es alles, mein Freud. Ich werde auf deine Antwort warten und die Erzählung über deinen Bruder´s Geburtstag – schicke ihm freundliche Grüsse zum Geburtstag auch von mir. Mit freundlichen Grüßen dein Freund, Alex 08.02.2012 </dc:title>
  <dc:creator>ученик</dc:creator>
  <cp:lastModifiedBy>оксана</cp:lastModifiedBy>
  <cp:revision>1</cp:revision>
  <dcterms:created xsi:type="dcterms:W3CDTF">2015-10-09T21:02:00Z</dcterms:created>
  <dcterms:modified xsi:type="dcterms:W3CDTF">2015-10-09T21:18:27Z</dcterms:modified>
</cp:coreProperties>
</file>