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44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chemeClr val="accent5">
                <a:lumMod val="50000"/>
              </a:schemeClr>
            </a:gs>
            <a:gs pos="4000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w.com/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10 причин любить Баварию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18"/>
            <a:ext cx="66675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42910" y="4549676"/>
            <a:ext cx="8001056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cap="all" dirty="0" smtClean="0"/>
              <a:t>ДОСТОПРИМЕЧАТЕЛЬНОСТИ БАВАРИИ</a:t>
            </a:r>
          </a:p>
          <a:p>
            <a:r>
              <a:rPr lang="ru-RU" dirty="0" smtClean="0"/>
              <a:t>Баварские Альпы</a:t>
            </a:r>
          </a:p>
          <a:p>
            <a:r>
              <a:rPr lang="ru-RU" dirty="0" smtClean="0"/>
              <a:t>В Баварских Альпах находится самая высокая гора Германии - </a:t>
            </a:r>
            <a:r>
              <a:rPr lang="ru-RU" dirty="0" err="1" smtClean="0"/>
              <a:t>Цугшпитце</a:t>
            </a:r>
            <a:r>
              <a:rPr lang="ru-RU" dirty="0" smtClean="0"/>
              <a:t> (</a:t>
            </a:r>
            <a:r>
              <a:rPr lang="ru-RU" dirty="0" err="1" smtClean="0"/>
              <a:t>Zugspitze</a:t>
            </a:r>
            <a:r>
              <a:rPr lang="ru-RU" dirty="0" smtClean="0"/>
              <a:t>, 2962 метра). На вершину можно добраться по одной из канатных или зубчатых дорог, что делают около 500 тысяч человек ежегодно. Рядом расположен город </a:t>
            </a:r>
            <a:r>
              <a:rPr lang="ru-RU" dirty="0" err="1" smtClean="0"/>
              <a:t>Гармиш-Партенкирхен</a:t>
            </a:r>
            <a:r>
              <a:rPr lang="ru-RU" dirty="0" smtClean="0"/>
              <a:t> - известный горнолыжный курорт. С мая по октябрь на вершине можно даже переночевать - в горной хижине "Мюнхенский дом".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Баварское гостеприимство</a:t>
            </a:r>
          </a:p>
          <a:p>
            <a:r>
              <a:rPr lang="ru-RU" dirty="0" smtClean="0"/>
              <a:t>Баварцы славятся своим радушием и гостеприимством. Не случайно именно они придумали место, где летом можно вместе неспешно пить пиво в прохладе и тени деревьев - пивные сады. Сегодня их здесь насчитывается около восьми сотен. Добро пожаловать!</a:t>
            </a:r>
          </a:p>
          <a:p>
            <a:endParaRPr lang="ru-RU" dirty="0" smtClean="0"/>
          </a:p>
          <a:p>
            <a:r>
              <a:rPr lang="ru-RU" dirty="0" smtClean="0"/>
              <a:t>Автор: </a:t>
            </a:r>
            <a:r>
              <a:rPr lang="ru-RU" dirty="0" err="1" smtClean="0"/>
              <a:t>Керстин</a:t>
            </a:r>
            <a:r>
              <a:rPr lang="ru-RU" dirty="0" smtClean="0"/>
              <a:t> Шмидт, Максим </a:t>
            </a:r>
            <a:r>
              <a:rPr lang="ru-RU" dirty="0" err="1" smtClean="0"/>
              <a:t>Нелюбин</a:t>
            </a:r>
            <a:endParaRPr lang="ru-RU" dirty="0"/>
          </a:p>
        </p:txBody>
      </p:sp>
      <p:pic>
        <p:nvPicPr>
          <p:cNvPr id="10242" name="Picture 2" descr="C:\Users\ICL\Desktop\18798420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500570"/>
            <a:ext cx="8358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57166"/>
            <a:ext cx="721523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«МБОУ </a:t>
            </a:r>
            <a:r>
              <a:rPr lang="ru-RU" dirty="0" err="1" smtClean="0"/>
              <a:t>Ярищенская</a:t>
            </a:r>
            <a:r>
              <a:rPr lang="ru-RU" dirty="0" smtClean="0"/>
              <a:t> средняя общеобразовательная школа</a:t>
            </a:r>
          </a:p>
          <a:p>
            <a:pPr algn="ctr"/>
            <a:r>
              <a:rPr lang="ru-RU" dirty="0" err="1" smtClean="0"/>
              <a:t>Колпнянского</a:t>
            </a:r>
            <a:r>
              <a:rPr lang="ru-RU" dirty="0" smtClean="0"/>
              <a:t> района Орловской области»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r"/>
            <a:r>
              <a:rPr lang="ru-RU" dirty="0" smtClean="0"/>
              <a:t>Презентацию подготовила: Оксана Васильевна Мошкина, </a:t>
            </a:r>
          </a:p>
          <a:p>
            <a:pPr algn="r"/>
            <a:r>
              <a:rPr lang="ru-RU" dirty="0" smtClean="0"/>
              <a:t>учитель немецкого языка, 1 категории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 материалам сайта: </a:t>
            </a:r>
            <a:r>
              <a:rPr lang="en-US" dirty="0" smtClean="0">
                <a:hlinkClick r:id="rId2"/>
              </a:rPr>
              <a:t>http://www.dw.com/ru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ICL\Desktop\18730115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6667500" cy="3752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4500570"/>
            <a:ext cx="8143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Мюнхенский </a:t>
            </a:r>
            <a:r>
              <a:rPr lang="ru-RU" dirty="0" err="1" smtClean="0"/>
              <a:t>Октоберфест</a:t>
            </a:r>
            <a:endParaRPr lang="ru-RU" dirty="0" smtClean="0"/>
          </a:p>
          <a:p>
            <a:r>
              <a:rPr lang="ru-RU" dirty="0" smtClean="0"/>
              <a:t>Каждый год этот народный праздник в баварской столице посещают около шести миллионов человек. Пиво рекой, колбаски, цыплята на вертелах, кожаные штаны, один </a:t>
            </a:r>
            <a:r>
              <a:rPr lang="ru-RU" dirty="0" err="1" smtClean="0"/>
              <a:t>дирндль</a:t>
            </a:r>
            <a:r>
              <a:rPr lang="ru-RU" dirty="0" smtClean="0"/>
              <a:t> краше другого… По его примеру свои </a:t>
            </a:r>
            <a:r>
              <a:rPr lang="ru-RU" dirty="0" err="1" smtClean="0"/>
              <a:t>Октоберфесты</a:t>
            </a:r>
            <a:r>
              <a:rPr lang="ru-RU" dirty="0" smtClean="0"/>
              <a:t> проводят не только повсюду в Германии, но и в других странах мира. Первый </a:t>
            </a:r>
            <a:r>
              <a:rPr lang="ru-RU" dirty="0" err="1" smtClean="0"/>
              <a:t>Октоберфест</a:t>
            </a:r>
            <a:r>
              <a:rPr lang="ru-RU" dirty="0" smtClean="0"/>
              <a:t> состоялся 17 октября 1810 года в честь свадьбы будущего короля Людвига I и принцессы Терезы.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85729"/>
            <a:ext cx="6929486" cy="38576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214818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Баварская столица Мюнхен</a:t>
            </a:r>
          </a:p>
          <a:p>
            <a:r>
              <a:rPr lang="ru-RU" dirty="0" smtClean="0"/>
              <a:t>Мюнхен - один из интереснейших городов Германии. Осмотр баварской столицы многие начинают с площади </a:t>
            </a:r>
            <a:r>
              <a:rPr lang="ru-RU" dirty="0" err="1" smtClean="0"/>
              <a:t>Мариенплац</a:t>
            </a:r>
            <a:r>
              <a:rPr lang="ru-RU" dirty="0" smtClean="0"/>
              <a:t>. Здесь находятся Новая и Старая ратуши, а также собор </a:t>
            </a:r>
            <a:r>
              <a:rPr lang="ru-RU" dirty="0" err="1" smtClean="0"/>
              <a:t>Фрауэнкирхе</a:t>
            </a:r>
            <a:r>
              <a:rPr lang="ru-RU" dirty="0" smtClean="0"/>
              <a:t>. Среди других обязательных пунктов программы - пивная "</a:t>
            </a:r>
            <a:r>
              <a:rPr lang="ru-RU" dirty="0" err="1" smtClean="0"/>
              <a:t>Хофбройхаус</a:t>
            </a:r>
            <a:r>
              <a:rPr lang="ru-RU" dirty="0" smtClean="0"/>
              <a:t>", дворец </a:t>
            </a:r>
            <a:r>
              <a:rPr lang="ru-RU" dirty="0" err="1" smtClean="0"/>
              <a:t>Нимфенбург</a:t>
            </a:r>
            <a:r>
              <a:rPr lang="ru-RU" dirty="0" smtClean="0"/>
              <a:t>, Английский сад. Среди музеев особое место занимают Пинакотеки и Немецкий музей - самый большой технический музей в мире.</a:t>
            </a:r>
            <a:endParaRPr lang="ru-RU" dirty="0"/>
          </a:p>
        </p:txBody>
      </p:sp>
      <p:pic>
        <p:nvPicPr>
          <p:cNvPr id="3074" name="Picture 2" descr="C:\Users\ICL\Desktop\18489737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6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ICL\Desktop\бавар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57166"/>
            <a:ext cx="6667500" cy="3752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4429132"/>
            <a:ext cx="7929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Мюнхенская "Бавария"</a:t>
            </a:r>
          </a:p>
          <a:p>
            <a:r>
              <a:rPr lang="ru-RU" dirty="0" smtClean="0"/>
              <a:t>Мюнхен - родной город самого успешного футбольного клуба Германии, у которого есть фанаты во всем мире. Свои домашние игры "Бавария" проводит на этом футуристическом стадионе - </a:t>
            </a:r>
            <a:r>
              <a:rPr lang="ru-RU" dirty="0" err="1" smtClean="0"/>
              <a:t>Allianz</a:t>
            </a:r>
            <a:r>
              <a:rPr lang="ru-RU" dirty="0" smtClean="0"/>
              <a:t> </a:t>
            </a:r>
            <a:r>
              <a:rPr lang="ru-RU" dirty="0" err="1" smtClean="0"/>
              <a:t>Arena</a:t>
            </a:r>
            <a:r>
              <a:rPr lang="ru-RU" dirty="0" smtClean="0"/>
              <a:t>, открытом в 2005 году. Для туристов и болельщиков регулярно проводятся экскурсии. Стадион рассчитан на 75 тысяч зрителей. Здесь также проходили матчи ЧМ-2006.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4500570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Сказочный замок </a:t>
            </a:r>
            <a:r>
              <a:rPr lang="ru-RU" dirty="0" err="1" smtClean="0"/>
              <a:t>Нойшванштайн</a:t>
            </a:r>
            <a:endParaRPr lang="ru-RU" dirty="0" smtClean="0"/>
          </a:p>
          <a:p>
            <a:r>
              <a:rPr lang="ru-RU" dirty="0" err="1" smtClean="0"/>
              <a:t>Нойшванштайн</a:t>
            </a:r>
            <a:r>
              <a:rPr lang="ru-RU" dirty="0" smtClean="0"/>
              <a:t> в 2015 году вошел в первую десятку самых популярных достопримечательностей Германии. Ежегодно в нем бывает около 1,4 миллиона человек. Это вряд ли бы понравилось королю Людвигу II, по воле которого его заложили в 1869 году. Монарх искал здесь уединения в мире мифов и легенд. Влюбленный в произведения Вагнера, он часто представлял себя в образе Рыцаря Лебедя - </a:t>
            </a:r>
            <a:r>
              <a:rPr lang="ru-RU" dirty="0" err="1" smtClean="0"/>
              <a:t>Лоэнгрина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Users\ICL\Desktop\18618087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429132"/>
            <a:ext cx="8286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Озеро </a:t>
            </a:r>
            <a:r>
              <a:rPr lang="ru-RU" dirty="0" err="1" smtClean="0"/>
              <a:t>Кёнигсзе</a:t>
            </a:r>
            <a:endParaRPr lang="ru-RU" dirty="0" smtClean="0"/>
          </a:p>
          <a:p>
            <a:r>
              <a:rPr lang="ru-RU" dirty="0" smtClean="0"/>
              <a:t>Оно считается самым живописным из всех 200 баварских озер. "Королевское озеро" - </a:t>
            </a:r>
            <a:r>
              <a:rPr lang="ru-RU" dirty="0" err="1" smtClean="0"/>
              <a:t>Кёнигсзе</a:t>
            </a:r>
            <a:r>
              <a:rPr lang="ru-RU" dirty="0" smtClean="0"/>
              <a:t> (</a:t>
            </a:r>
            <a:r>
              <a:rPr lang="ru-RU" dirty="0" err="1" smtClean="0"/>
              <a:t>Königssee</a:t>
            </a:r>
            <a:r>
              <a:rPr lang="ru-RU" dirty="0" smtClean="0"/>
              <a:t>) находится на территории Национального парка Берхтесгаден. Главная архитектурная достопримечательность на его берегах - паломническая церковь Святого Варфоломея. Первое упоминание часовни на этом месте датировано 1134 годом. Свой нынешний облик храм приобрел в эпоху барокко.</a:t>
            </a:r>
            <a:endParaRPr lang="ru-RU" dirty="0"/>
          </a:p>
        </p:txBody>
      </p:sp>
      <p:pic>
        <p:nvPicPr>
          <p:cNvPr id="6146" name="Picture 2" descr="C:\Users\ICL\Desktop\19056177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14290"/>
            <a:ext cx="8229600" cy="45259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4357694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Ротенбург-об-дер-Таубер</a:t>
            </a:r>
            <a:endParaRPr lang="ru-RU" dirty="0" smtClean="0"/>
          </a:p>
          <a:p>
            <a:r>
              <a:rPr lang="ru-RU" dirty="0" smtClean="0"/>
              <a:t>Небольшой баварский город </a:t>
            </a:r>
            <a:r>
              <a:rPr lang="ru-RU" dirty="0" err="1" smtClean="0"/>
              <a:t>Ротенбург-об-дер-Таубер</a:t>
            </a:r>
            <a:r>
              <a:rPr lang="ru-RU" dirty="0" smtClean="0"/>
              <a:t> (</a:t>
            </a:r>
            <a:r>
              <a:rPr lang="ru-RU" dirty="0" err="1" smtClean="0"/>
              <a:t>Rothenburg</a:t>
            </a:r>
            <a:r>
              <a:rPr lang="ru-RU" dirty="0" smtClean="0"/>
              <a:t> </a:t>
            </a:r>
            <a:r>
              <a:rPr lang="ru-RU" dirty="0" err="1" smtClean="0"/>
              <a:t>ob</a:t>
            </a:r>
            <a:r>
              <a:rPr lang="ru-RU" dirty="0" smtClean="0"/>
              <a:t> </a:t>
            </a:r>
            <a:r>
              <a:rPr lang="ru-RU" dirty="0" err="1" smtClean="0"/>
              <a:t>der</a:t>
            </a:r>
            <a:r>
              <a:rPr lang="ru-RU" dirty="0" smtClean="0"/>
              <a:t> </a:t>
            </a:r>
            <a:r>
              <a:rPr lang="ru-RU" dirty="0" err="1" smtClean="0"/>
              <a:t>Tauber</a:t>
            </a:r>
            <a:r>
              <a:rPr lang="ru-RU" dirty="0" smtClean="0"/>
              <a:t>), в котором живет всего около 11 тысяч человек, известен во всем мире. Здесь без дополнительных декораций можно снимать фильмы, действие которых происходит в Средние века. Атмосфера древних времен сохранилась в </a:t>
            </a:r>
            <a:r>
              <a:rPr lang="ru-RU" dirty="0" err="1" smtClean="0"/>
              <a:t>Ротенбурге</a:t>
            </a:r>
            <a:r>
              <a:rPr lang="ru-RU" dirty="0" smtClean="0"/>
              <a:t> наилучшим образом. Ежегодно его посещают более трех миллионов туристов.</a:t>
            </a:r>
            <a:endParaRPr lang="ru-RU" dirty="0"/>
          </a:p>
        </p:txBody>
      </p:sp>
      <p:pic>
        <p:nvPicPr>
          <p:cNvPr id="7170" name="Picture 2" descr="C:\Users\ICL\Desktop\17037789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66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4286256"/>
            <a:ext cx="83582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Маркграфский оперный театр</a:t>
            </a:r>
          </a:p>
          <a:p>
            <a:r>
              <a:rPr lang="ru-RU" dirty="0" err="1" smtClean="0"/>
              <a:t>Байройт</a:t>
            </a:r>
            <a:r>
              <a:rPr lang="ru-RU" dirty="0" smtClean="0"/>
              <a:t> известен во всем мире своим </a:t>
            </a:r>
            <a:r>
              <a:rPr lang="ru-RU" dirty="0" err="1" smtClean="0"/>
              <a:t>Вагнеровским</a:t>
            </a:r>
            <a:r>
              <a:rPr lang="ru-RU" dirty="0" smtClean="0"/>
              <a:t> фестивалем, но есть здесь еще одна выдающаяся достопримечательность. В Европе осталось немного прекрасно сохранившихся оперных театров XVIII века. Маркграфский оперный театр (</a:t>
            </a:r>
            <a:r>
              <a:rPr lang="ru-RU" dirty="0" err="1" smtClean="0"/>
              <a:t>Markgräfliches</a:t>
            </a:r>
            <a:r>
              <a:rPr lang="ru-RU" dirty="0" smtClean="0"/>
              <a:t> </a:t>
            </a:r>
            <a:r>
              <a:rPr lang="ru-RU" dirty="0" err="1" smtClean="0"/>
              <a:t>Opernhaus</a:t>
            </a:r>
            <a:r>
              <a:rPr lang="ru-RU" dirty="0" smtClean="0"/>
              <a:t>) в баварском городе </a:t>
            </a:r>
            <a:r>
              <a:rPr lang="ru-RU" dirty="0" err="1" smtClean="0"/>
              <a:t>Байройте</a:t>
            </a:r>
            <a:r>
              <a:rPr lang="ru-RU" dirty="0" smtClean="0"/>
              <a:t> 1744 года постройки - один из них. В 2012 году он был включен в список Всемирного наследия ЮНЕСКО.</a:t>
            </a:r>
            <a:endParaRPr lang="ru-RU" dirty="0"/>
          </a:p>
        </p:txBody>
      </p:sp>
      <p:pic>
        <p:nvPicPr>
          <p:cNvPr id="8194" name="Picture 2" descr="C:\Users\ICL\Desktop\16062791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28604"/>
            <a:ext cx="6667500" cy="3752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ICL\Desktop\19056863_3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28604"/>
            <a:ext cx="6667500" cy="3752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4357694"/>
            <a:ext cx="8001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Кристкиндлесмаркт</a:t>
            </a:r>
            <a:endParaRPr lang="ru-RU" dirty="0" smtClean="0"/>
          </a:p>
          <a:p>
            <a:r>
              <a:rPr lang="ru-RU" dirty="0" smtClean="0"/>
              <a:t>Нюрнберг - второй по численности населения город Баварии. Особого упоминания заслуживает здешний рождественский базар </a:t>
            </a:r>
            <a:r>
              <a:rPr lang="ru-RU" dirty="0" err="1" smtClean="0"/>
              <a:t>Кристкиндлесмаркт</a:t>
            </a:r>
            <a:r>
              <a:rPr lang="ru-RU" dirty="0" smtClean="0"/>
              <a:t> - самый известный и один из старейших в Германии. Свою историю он ведет с первой половины XVII века. Ежегодно его посещают около двух миллионов человек. Гостям со всего мира особенно нравится его средневековая атмосфера.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</TotalTime>
  <Words>657</Words>
  <PresentationFormat>Экран (4:3)</PresentationFormat>
  <Paragraphs>48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10 причин любить Баварию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причин любить Баварию </dc:title>
  <dc:creator>ICL</dc:creator>
  <cp:lastModifiedBy>ICL</cp:lastModifiedBy>
  <cp:revision>6</cp:revision>
  <dcterms:created xsi:type="dcterms:W3CDTF">2017-03-19T11:53:26Z</dcterms:created>
  <dcterms:modified xsi:type="dcterms:W3CDTF">2017-03-19T13:51:21Z</dcterms:modified>
</cp:coreProperties>
</file>