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2"/>
  </p:notesMasterIdLst>
  <p:sldIdLst>
    <p:sldId id="256" r:id="rId2"/>
    <p:sldId id="257" r:id="rId3"/>
    <p:sldId id="258" r:id="rId4"/>
    <p:sldId id="259" r:id="rId5"/>
    <p:sldId id="261" r:id="rId6"/>
    <p:sldId id="263" r:id="rId7"/>
    <p:sldId id="264" r:id="rId8"/>
    <p:sldId id="265" r:id="rId9"/>
    <p:sldId id="268" r:id="rId10"/>
    <p:sldId id="269" r:id="rId11"/>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0"/>
    <p:restoredTop sz="94727"/>
  </p:normalViewPr>
  <p:slideViewPr>
    <p:cSldViewPr>
      <p:cViewPr varScale="1">
        <p:scale>
          <a:sx n="85" d="100"/>
          <a:sy n="85" d="100"/>
        </p:scale>
        <p:origin x="2152" y="17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BAABE4-ACB0-4381-B22A-C7152586A657}" type="datetimeFigureOut">
              <a:rPr lang="ru-RU" smtClean="0"/>
              <a:pPr/>
              <a:t>11.12.2021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DD74CB-EADF-46AC-BC07-9E8F3147E8AD}"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ru-RU"/>
              <a:t>Образец заголовка</a:t>
            </a:r>
            <a:endParaRPr kumimoji="0" lang="en-US"/>
          </a:p>
        </p:txBody>
      </p:sp>
      <p:sp>
        <p:nvSpPr>
          <p:cNvPr id="9" name="Подзаголовок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a:t>Образец подзаголовка</a:t>
            </a:r>
            <a:endParaRPr kumimoji="0" lang="en-US"/>
          </a:p>
        </p:txBody>
      </p:sp>
      <p:sp>
        <p:nvSpPr>
          <p:cNvPr id="10" name="Дата 9"/>
          <p:cNvSpPr>
            <a:spLocks noGrp="1"/>
          </p:cNvSpPr>
          <p:nvPr>
            <p:ph type="dt" sz="half" idx="10"/>
          </p:nvPr>
        </p:nvSpPr>
        <p:spPr>
          <a:xfrm>
            <a:off x="5562600" y="6509004"/>
            <a:ext cx="3002280" cy="274320"/>
          </a:xfrm>
        </p:spPr>
        <p:txBody>
          <a:bodyPr vert="horz" rtlCol="0"/>
          <a:lstStyle/>
          <a:p>
            <a:fld id="{7EAF463A-BC7C-46EE-9F1E-7F377CCA4891}" type="datetimeFigureOut">
              <a:rPr lang="en-US" smtClean="0"/>
              <a:pPr/>
              <a:t>12/11/21</a:t>
            </a:fld>
            <a:endParaRPr lang="en-US"/>
          </a:p>
        </p:txBody>
      </p:sp>
      <p:sp>
        <p:nvSpPr>
          <p:cNvPr id="11" name="Номер слайда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A483448D-3A78-4528-A469-B745A65DA480}" type="slidenum">
              <a:rPr lang="en-US" smtClean="0"/>
              <a:pPr/>
              <a:t>‹#›</a:t>
            </a:fld>
            <a:endParaRPr lang="en-US"/>
          </a:p>
        </p:txBody>
      </p:sp>
      <p:sp>
        <p:nvSpPr>
          <p:cNvPr id="12" name="Нижний колонтитул 11"/>
          <p:cNvSpPr>
            <a:spLocks noGrp="1"/>
          </p:cNvSpPr>
          <p:nvPr>
            <p:ph type="ftr" sz="quarter" idx="12"/>
          </p:nvPr>
        </p:nvSpPr>
        <p:spPr>
          <a:xfrm>
            <a:off x="1600200" y="6509004"/>
            <a:ext cx="3907464" cy="274320"/>
          </a:xfrm>
        </p:spPr>
        <p:txBody>
          <a:bodyPr vert="horz" rtlCol="0"/>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12/11/21</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lvl1pPr algn="l">
              <a:defRPr/>
            </a:lvl1pPr>
            <a:extLst/>
          </a:lstStyle>
          <a:p>
            <a:r>
              <a:rPr kumimoji="0" lang="ru-RU"/>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12/11/21</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Дата 3"/>
          <p:cNvSpPr>
            <a:spLocks noGrp="1"/>
          </p:cNvSpPr>
          <p:nvPr>
            <p:ph type="dt" sz="half" idx="10"/>
          </p:nvPr>
        </p:nvSpPr>
        <p:spPr/>
        <p:txBody>
          <a:bodyPr/>
          <a:lstStyle/>
          <a:p>
            <a:fld id="{7EAF463A-BC7C-46EE-9F1E-7F377CCA4891}" type="datetimeFigureOut">
              <a:rPr lang="en-US" smtClean="0"/>
              <a:pPr/>
              <a:t>12/11/21</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ru-RU"/>
              <a:t>Образец заголовка</a:t>
            </a:r>
            <a:endParaRPr kumimoji="0" lang="en-US"/>
          </a:p>
        </p:txBody>
      </p:sp>
      <p:sp>
        <p:nvSpPr>
          <p:cNvPr id="3" name="Текст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a:t>Образец текста</a:t>
            </a:r>
          </a:p>
        </p:txBody>
      </p:sp>
      <p:sp>
        <p:nvSpPr>
          <p:cNvPr id="8" name="Дата 7"/>
          <p:cNvSpPr>
            <a:spLocks noGrp="1"/>
          </p:cNvSpPr>
          <p:nvPr>
            <p:ph type="dt" sz="half" idx="10"/>
          </p:nvPr>
        </p:nvSpPr>
        <p:spPr>
          <a:xfrm>
            <a:off x="5562600" y="6513670"/>
            <a:ext cx="3002280" cy="274320"/>
          </a:xfrm>
        </p:spPr>
        <p:txBody>
          <a:bodyPr vert="horz" rtlCol="0"/>
          <a:lstStyle/>
          <a:p>
            <a:fld id="{7EAF463A-BC7C-46EE-9F1E-7F377CCA4891}" type="datetimeFigureOut">
              <a:rPr lang="en-US" smtClean="0"/>
              <a:pPr/>
              <a:t>12/11/21</a:t>
            </a:fld>
            <a:endParaRPr lang="en-US"/>
          </a:p>
        </p:txBody>
      </p:sp>
      <p:sp>
        <p:nvSpPr>
          <p:cNvPr id="9" name="Номер слайда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A483448D-3A78-4528-A469-B745A65DA480}" type="slidenum">
              <a:rPr lang="en-US" smtClean="0"/>
              <a:pPr/>
              <a:t>‹#›</a:t>
            </a:fld>
            <a:endParaRPr lang="en-US"/>
          </a:p>
        </p:txBody>
      </p:sp>
      <p:sp>
        <p:nvSpPr>
          <p:cNvPr id="10" name="Нижний колонтитул 9"/>
          <p:cNvSpPr>
            <a:spLocks noGrp="1"/>
          </p:cNvSpPr>
          <p:nvPr>
            <p:ph type="ftr" sz="quarter" idx="12"/>
          </p:nvPr>
        </p:nvSpPr>
        <p:spPr>
          <a:xfrm>
            <a:off x="1600200" y="6513670"/>
            <a:ext cx="3907464" cy="274320"/>
          </a:xfrm>
        </p:spPr>
        <p:txBody>
          <a:bodyPr vert="horz" rtlCol="0"/>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a:t>Образец заголовка</a:t>
            </a:r>
            <a:endParaRPr kumimoji="0" lang="en-US"/>
          </a:p>
        </p:txBody>
      </p:sp>
      <p:sp>
        <p:nvSpPr>
          <p:cNvPr id="3" name="Содержимое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4" name="Содержимое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5" name="Дата 4"/>
          <p:cNvSpPr>
            <a:spLocks noGrp="1"/>
          </p:cNvSpPr>
          <p:nvPr>
            <p:ph type="dt" sz="half" idx="10"/>
          </p:nvPr>
        </p:nvSpPr>
        <p:spPr/>
        <p:txBody>
          <a:bodyPr/>
          <a:lstStyle/>
          <a:p>
            <a:fld id="{7EAF463A-BC7C-46EE-9F1E-7F377CCA4891}" type="datetimeFigureOut">
              <a:rPr lang="en-US" smtClean="0"/>
              <a:pPr/>
              <a:t>12/11/21</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a:xfrm>
            <a:off x="8641080" y="6514568"/>
            <a:ext cx="464288" cy="274320"/>
          </a:xfrm>
        </p:spPr>
        <p:txBody>
          <a:bodyPr/>
          <a:lstStyle/>
          <a:p>
            <a:fld id="{A483448D-3A78-4528-A469-B745A65DA480}" type="slidenum">
              <a:rPr lang="en-US" smtClean="0"/>
              <a:pPr/>
              <a:t>‹#›</a:t>
            </a:fld>
            <a:endParaRPr lang="en-US"/>
          </a:p>
        </p:txBody>
      </p:sp>
      <p:sp>
        <p:nvSpPr>
          <p:cNvPr id="10" name="Прямоугольник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Прямоугольник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p>
            <a:pPr algn="ctr" eaLnBrk="1" latinLnBrk="0" hangingPunct="1"/>
            <a:endParaRPr kumimoji="0" lang="en-US"/>
          </a:p>
        </p:txBody>
      </p:sp>
      <p:sp>
        <p:nvSpPr>
          <p:cNvPr id="11" name="Прямоугольник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p>
            <a:pPr algn="ctr" eaLnBrk="1" latinLnBrk="0" hangingPunct="1"/>
            <a:endParaRPr kumimoji="0" lang="en-US"/>
          </a:p>
        </p:txBody>
      </p:sp>
      <p:sp>
        <p:nvSpPr>
          <p:cNvPr id="2" name="Заголовок 1"/>
          <p:cNvSpPr>
            <a:spLocks noGrp="1"/>
          </p:cNvSpPr>
          <p:nvPr>
            <p:ph type="title"/>
          </p:nvPr>
        </p:nvSpPr>
        <p:spPr>
          <a:xfrm>
            <a:off x="457200" y="251948"/>
            <a:ext cx="8229600" cy="1143000"/>
          </a:xfrm>
        </p:spPr>
        <p:txBody>
          <a:bodyPr anchor="b"/>
          <a:lstStyle>
            <a:lvl1pPr>
              <a:defRPr/>
            </a:lvl1pPr>
            <a:extLst/>
          </a:lstStyle>
          <a:p>
            <a:r>
              <a:rPr kumimoji="0" lang="ru-RU"/>
              <a:t>Образец заголовка</a:t>
            </a:r>
            <a:endParaRPr kumimoji="0" lang="en-US"/>
          </a:p>
        </p:txBody>
      </p:sp>
      <p:sp>
        <p:nvSpPr>
          <p:cNvPr id="3" name="Текст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a:t>Образец текста</a:t>
            </a:r>
          </a:p>
        </p:txBody>
      </p:sp>
      <p:sp>
        <p:nvSpPr>
          <p:cNvPr id="4" name="Текст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a:t>Образец текста</a:t>
            </a:r>
          </a:p>
        </p:txBody>
      </p:sp>
      <p:sp>
        <p:nvSpPr>
          <p:cNvPr id="5" name="Содержимое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6" name="Содержимое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7" name="Дата 6"/>
          <p:cNvSpPr>
            <a:spLocks noGrp="1"/>
          </p:cNvSpPr>
          <p:nvPr>
            <p:ph type="dt" sz="half" idx="10"/>
          </p:nvPr>
        </p:nvSpPr>
        <p:spPr/>
        <p:txBody>
          <a:bodyPr/>
          <a:lstStyle/>
          <a:p>
            <a:fld id="{7EAF463A-BC7C-46EE-9F1E-7F377CCA4891}" type="datetimeFigureOut">
              <a:rPr lang="en-US" smtClean="0"/>
              <a:pPr/>
              <a:t>12/11/21</a:t>
            </a:fld>
            <a:endParaRPr lang="en-US"/>
          </a:p>
        </p:txBody>
      </p:sp>
      <p:sp>
        <p:nvSpPr>
          <p:cNvPr id="8" name="Нижний колонтитул 7"/>
          <p:cNvSpPr>
            <a:spLocks noGrp="1"/>
          </p:cNvSpPr>
          <p:nvPr>
            <p:ph type="ftr" sz="quarter" idx="11"/>
          </p:nvPr>
        </p:nvSpPr>
        <p:spPr/>
        <p:txBody>
          <a:bodyPr/>
          <a:lstStyle/>
          <a:p>
            <a:endParaRPr lang="en-US"/>
          </a:p>
        </p:txBody>
      </p:sp>
      <p:sp>
        <p:nvSpPr>
          <p:cNvPr id="9" name="Номер слайда 8"/>
          <p:cNvSpPr>
            <a:spLocks noGrp="1"/>
          </p:cNvSpPr>
          <p:nvPr>
            <p:ph type="sldNum" sz="quarter" idx="12"/>
          </p:nvPr>
        </p:nvSpPr>
        <p:spPr>
          <a:xfrm>
            <a:off x="8641080" y="6514568"/>
            <a:ext cx="464288" cy="274320"/>
          </a:xfrm>
        </p:spPr>
        <p:txBody>
          <a:bodyPr/>
          <a:lstStyle/>
          <a:p>
            <a:fld id="{A483448D-3A78-4528-A469-B745A65DA4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1143000"/>
          </a:xfrm>
        </p:spPr>
        <p:txBody>
          <a:bodyPr/>
          <a:lstStyle/>
          <a:p>
            <a:r>
              <a:rPr kumimoji="0" lang="ru-RU"/>
              <a:t>Образец заголовка</a:t>
            </a:r>
            <a:endParaRPr kumimoji="0" lang="en-US"/>
          </a:p>
        </p:txBody>
      </p:sp>
      <p:sp>
        <p:nvSpPr>
          <p:cNvPr id="3" name="Дата 2"/>
          <p:cNvSpPr>
            <a:spLocks noGrp="1"/>
          </p:cNvSpPr>
          <p:nvPr>
            <p:ph type="dt" sz="half" idx="10"/>
          </p:nvPr>
        </p:nvSpPr>
        <p:spPr/>
        <p:txBody>
          <a:bodyPr/>
          <a:lstStyle/>
          <a:p>
            <a:fld id="{7EAF463A-BC7C-46EE-9F1E-7F377CCA4891}" type="datetimeFigureOut">
              <a:rPr lang="en-US" smtClean="0"/>
              <a:pPr/>
              <a:t>12/11/21</a:t>
            </a:fld>
            <a:endParaRPr lang="en-US"/>
          </a:p>
        </p:txBody>
      </p:sp>
      <p:sp>
        <p:nvSpPr>
          <p:cNvPr id="4" name="Нижний колонтитул 3"/>
          <p:cNvSpPr>
            <a:spLocks noGrp="1"/>
          </p:cNvSpPr>
          <p:nvPr>
            <p:ph type="ftr" sz="quarter" idx="11"/>
          </p:nvPr>
        </p:nvSpPr>
        <p:spPr/>
        <p:txBody>
          <a:bodyPr/>
          <a:lstStyle/>
          <a:p>
            <a:endParaRPr lang="en-US"/>
          </a:p>
        </p:txBody>
      </p:sp>
      <p:sp>
        <p:nvSpPr>
          <p:cNvPr id="5" name="Номер слайда 4"/>
          <p:cNvSpPr>
            <a:spLocks noGrp="1"/>
          </p:cNvSpPr>
          <p:nvPr>
            <p:ph type="sldNum" sz="quarter" idx="12"/>
          </p:nvPr>
        </p:nvSpPr>
        <p:spPr/>
        <p:txBody>
          <a:bodyPr/>
          <a:lstStyle/>
          <a:p>
            <a:fld id="{A483448D-3A78-4528-A469-B745A65DA480}" type="slidenum">
              <a:rPr lang="en-US" smtClean="0"/>
              <a:pPr/>
              <a:t>‹#›</a:t>
            </a:fld>
            <a:endParaRPr lang="en-US"/>
          </a:p>
        </p:txBody>
      </p:sp>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AF463A-BC7C-46EE-9F1E-7F377CCA4891}" type="datetimeFigureOut">
              <a:rPr lang="en-US" smtClean="0"/>
              <a:pPr/>
              <a:t>12/11/21</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2"/>
      </p:bgRef>
    </p:bg>
    <p:spTree>
      <p:nvGrpSpPr>
        <p:cNvPr id="1" name=""/>
        <p:cNvGrpSpPr/>
        <p:nvPr/>
      </p:nvGrpSpPr>
      <p:grpSpPr>
        <a:xfrm>
          <a:off x="0" y="0"/>
          <a:ext cx="0" cy="0"/>
          <a:chOff x="0" y="0"/>
          <a:chExt cx="0" cy="0"/>
        </a:xfrm>
      </p:grpSpPr>
      <p:sp>
        <p:nvSpPr>
          <p:cNvPr id="8" name="Прямоугольник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4963136" y="304800"/>
            <a:ext cx="3931920" cy="762000"/>
          </a:xfrm>
        </p:spPr>
        <p:txBody>
          <a:bodyPr anchor="b"/>
          <a:lstStyle>
            <a:lvl1pPr marL="0" algn="r">
              <a:buNone/>
              <a:defRPr sz="2000" b="1"/>
            </a:lvl1pPr>
            <a:extLst/>
          </a:lstStyle>
          <a:p>
            <a:r>
              <a:rPr kumimoji="0" lang="ru-RU"/>
              <a:t>Образец заголовка</a:t>
            </a:r>
            <a:endParaRPr kumimoji="0" lang="en-US"/>
          </a:p>
        </p:txBody>
      </p:sp>
      <p:sp>
        <p:nvSpPr>
          <p:cNvPr id="3" name="Текст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a:t>Образец текста</a:t>
            </a:r>
          </a:p>
        </p:txBody>
      </p:sp>
      <p:sp>
        <p:nvSpPr>
          <p:cNvPr id="4" name="Содержимое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ru-RU"/>
              <a:t>Образец текста</a:t>
            </a:r>
          </a:p>
          <a:p>
            <a:pPr lvl="1" eaLnBrk="1" latinLnBrk="0" hangingPunct="1"/>
            <a:r>
              <a:rPr lang="ru-RU"/>
              <a:t>Второй уровень</a:t>
            </a:r>
          </a:p>
          <a:p>
            <a:pPr lvl="2" eaLnBrk="1" latinLnBrk="0" hangingPunct="1"/>
            <a:r>
              <a:rPr lang="ru-RU"/>
              <a:t>Третий уровень</a:t>
            </a:r>
          </a:p>
          <a:p>
            <a:pPr lvl="3" eaLnBrk="1" latinLnBrk="0" hangingPunct="1"/>
            <a:r>
              <a:rPr lang="ru-RU"/>
              <a:t>Четвертый уровень</a:t>
            </a:r>
          </a:p>
          <a:p>
            <a:pPr lvl="4" eaLnBrk="1" latinLnBrk="0" hangingPunct="1"/>
            <a:r>
              <a:rPr lang="ru-RU"/>
              <a:t>Пятый уровень</a:t>
            </a:r>
            <a:endParaRPr kumimoji="0" lang="en-US"/>
          </a:p>
        </p:txBody>
      </p:sp>
      <p:sp>
        <p:nvSpPr>
          <p:cNvPr id="9" name="Дата 8"/>
          <p:cNvSpPr>
            <a:spLocks noGrp="1"/>
          </p:cNvSpPr>
          <p:nvPr>
            <p:ph type="dt" sz="half" idx="10"/>
          </p:nvPr>
        </p:nvSpPr>
        <p:spPr>
          <a:xfrm>
            <a:off x="5562600" y="6513670"/>
            <a:ext cx="3002280" cy="274320"/>
          </a:xfrm>
        </p:spPr>
        <p:txBody>
          <a:bodyPr vert="horz" rtlCol="0"/>
          <a:lstStyle/>
          <a:p>
            <a:fld id="{7EAF463A-BC7C-46EE-9F1E-7F377CCA4891}" type="datetimeFigureOut">
              <a:rPr lang="en-US" smtClean="0"/>
              <a:pPr/>
              <a:t>12/11/21</a:t>
            </a:fld>
            <a:endParaRPr lang="en-US"/>
          </a:p>
        </p:txBody>
      </p:sp>
      <p:sp>
        <p:nvSpPr>
          <p:cNvPr id="10" name="Номер слайда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A483448D-3A78-4528-A469-B745A65DA480}" type="slidenum">
              <a:rPr lang="en-US" smtClean="0"/>
              <a:pPr/>
              <a:t>‹#›</a:t>
            </a:fld>
            <a:endParaRPr lang="en-US"/>
          </a:p>
        </p:txBody>
      </p:sp>
      <p:sp>
        <p:nvSpPr>
          <p:cNvPr id="11" name="Нижний колонтитул 10"/>
          <p:cNvSpPr>
            <a:spLocks noGrp="1"/>
          </p:cNvSpPr>
          <p:nvPr>
            <p:ph type="ftr" sz="quarter" idx="12"/>
          </p:nvPr>
        </p:nvSpPr>
        <p:spPr>
          <a:xfrm>
            <a:off x="1600200" y="6513670"/>
            <a:ext cx="3907464" cy="274320"/>
          </a:xfrm>
        </p:spPr>
        <p:txBody>
          <a:bodyPr vert="horz" rtlCol="0"/>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0443" y="4724400"/>
            <a:ext cx="5486400" cy="664536"/>
          </a:xfrm>
        </p:spPr>
        <p:txBody>
          <a:bodyPr anchor="b"/>
          <a:lstStyle>
            <a:lvl1pPr marL="0" algn="r">
              <a:buNone/>
              <a:defRPr sz="2000" b="1"/>
            </a:lvl1pPr>
            <a:extLst/>
          </a:lstStyle>
          <a:p>
            <a:r>
              <a:rPr kumimoji="0" lang="ru-RU"/>
              <a:t>Образец заголовка</a:t>
            </a:r>
            <a:endParaRPr kumimoji="0" lang="en-US"/>
          </a:p>
        </p:txBody>
      </p:sp>
      <p:sp>
        <p:nvSpPr>
          <p:cNvPr id="4" name="Текст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ru-RU"/>
              <a:t>Образец текста</a:t>
            </a:r>
          </a:p>
        </p:txBody>
      </p:sp>
      <p:sp>
        <p:nvSpPr>
          <p:cNvPr id="13" name="Рисунок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ru-RU">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8" name="Дата 7"/>
          <p:cNvSpPr>
            <a:spLocks noGrp="1"/>
          </p:cNvSpPr>
          <p:nvPr>
            <p:ph type="dt" sz="half" idx="10"/>
          </p:nvPr>
        </p:nvSpPr>
        <p:spPr>
          <a:xfrm>
            <a:off x="5562600" y="6509004"/>
            <a:ext cx="3002280" cy="274320"/>
          </a:xfrm>
        </p:spPr>
        <p:txBody>
          <a:bodyPr vert="horz" rtlCol="0"/>
          <a:lstStyle/>
          <a:p>
            <a:fld id="{7EAF463A-BC7C-46EE-9F1E-7F377CCA4891}" type="datetimeFigureOut">
              <a:rPr lang="en-US" smtClean="0"/>
              <a:pPr/>
              <a:t>12/11/21</a:t>
            </a:fld>
            <a:endParaRPr lang="en-US"/>
          </a:p>
        </p:txBody>
      </p:sp>
      <p:sp>
        <p:nvSpPr>
          <p:cNvPr id="9" name="Номер слайда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A483448D-3A78-4528-A469-B745A65DA480}" type="slidenum">
              <a:rPr lang="en-US" smtClean="0"/>
              <a:pPr/>
              <a:t>‹#›</a:t>
            </a:fld>
            <a:endParaRPr lang="en-US"/>
          </a:p>
        </p:txBody>
      </p:sp>
      <p:sp>
        <p:nvSpPr>
          <p:cNvPr id="10" name="Нижний колонтитул 9"/>
          <p:cNvSpPr>
            <a:spLocks noGrp="1"/>
          </p:cNvSpPr>
          <p:nvPr>
            <p:ph type="ftr" sz="quarter" idx="12"/>
          </p:nvPr>
        </p:nvSpPr>
        <p:spPr>
          <a:xfrm>
            <a:off x="1600200" y="6509004"/>
            <a:ext cx="3907464" cy="274320"/>
          </a:xfrm>
        </p:spPr>
        <p:txBody>
          <a:bodyPr vert="horz"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Нижний колонтитул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n-US"/>
          </a:p>
        </p:txBody>
      </p:sp>
      <p:sp>
        <p:nvSpPr>
          <p:cNvPr id="14" name="Дата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7EAF463A-BC7C-46EE-9F1E-7F377CCA4891}" type="datetimeFigureOut">
              <a:rPr lang="en-US" smtClean="0"/>
              <a:pPr/>
              <a:t>12/11/21</a:t>
            </a:fld>
            <a:endParaRPr lang="en-US"/>
          </a:p>
        </p:txBody>
      </p:sp>
      <p:sp>
        <p:nvSpPr>
          <p:cNvPr id="23" name="Номер слайда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A483448D-3A78-4528-A469-B745A65DA480}" type="slidenum">
              <a:rPr lang="en-US" smtClean="0"/>
              <a:pPr/>
              <a:t>‹#›</a:t>
            </a:fld>
            <a:endParaRPr lang="en-US"/>
          </a:p>
        </p:txBody>
      </p:sp>
      <p:sp>
        <p:nvSpPr>
          <p:cNvPr id="22" name="Заголовок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p>
            <a:r>
              <a:rPr kumimoji="0" lang="ru-RU"/>
              <a:t>Образец заголовка</a:t>
            </a:r>
            <a:endParaRPr kumimoji="0" lang="en-US"/>
          </a:p>
        </p:txBody>
      </p:sp>
      <p:sp>
        <p:nvSpPr>
          <p:cNvPr id="13" name="Текст 12"/>
          <p:cNvSpPr>
            <a:spLocks noGrp="1"/>
          </p:cNvSpPr>
          <p:nvPr>
            <p:ph type="body" idx="1"/>
          </p:nvPr>
        </p:nvSpPr>
        <p:spPr>
          <a:xfrm>
            <a:off x="457200" y="1646237"/>
            <a:ext cx="8229600" cy="4526280"/>
          </a:xfrm>
          <a:prstGeom prst="rect">
            <a:avLst/>
          </a:prstGeom>
        </p:spPr>
        <p:txBody>
          <a:bodyPr>
            <a:normAutofit/>
          </a:bodyPr>
          <a:lstStyle/>
          <a:p>
            <a:pPr lvl="0" eaLnBrk="1" latinLnBrk="0" hangingPunct="1"/>
            <a:r>
              <a:rPr kumimoji="0" lang="ru-RU"/>
              <a:t>Образец текста</a:t>
            </a:r>
          </a:p>
          <a:p>
            <a:pPr lvl="1" eaLnBrk="1" latinLnBrk="0" hangingPunct="1"/>
            <a:r>
              <a:rPr kumimoji="0" lang="ru-RU"/>
              <a:t>Второй уровень</a:t>
            </a:r>
          </a:p>
          <a:p>
            <a:pPr lvl="2" eaLnBrk="1" latinLnBrk="0" hangingPunct="1"/>
            <a:r>
              <a:rPr kumimoji="0" lang="ru-RU"/>
              <a:t>Третий уровень</a:t>
            </a:r>
          </a:p>
          <a:p>
            <a:pPr lvl="3" eaLnBrk="1" latinLnBrk="0" hangingPunct="1"/>
            <a:r>
              <a:rPr kumimoji="0" lang="ru-RU"/>
              <a:t>Четвертый уровень</a:t>
            </a:r>
          </a:p>
          <a:p>
            <a:pPr lvl="4" eaLnBrk="1" latinLnBrk="0" hangingPunct="1"/>
            <a:r>
              <a:rPr kumimoji="0" lang="ru-RU"/>
              <a:t>Пятый уровень</a:t>
            </a:r>
            <a:endParaRPr kumimoji="0"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5.xml"/><Relationship Id="rId13"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4.jpeg"/><Relationship Id="rId12" Type="http://schemas.openxmlformats.org/officeDocument/2006/relationships/slide" Target="slide7.xml"/><Relationship Id="rId2" Type="http://schemas.openxmlformats.org/officeDocument/2006/relationships/slide" Target="slide2.xml"/><Relationship Id="rId1" Type="http://schemas.openxmlformats.org/officeDocument/2006/relationships/slideLayout" Target="../slideLayouts/slideLayout6.xml"/><Relationship Id="rId6" Type="http://schemas.openxmlformats.org/officeDocument/2006/relationships/slide" Target="slide4.xml"/><Relationship Id="rId11" Type="http://schemas.openxmlformats.org/officeDocument/2006/relationships/image" Target="../media/image6.jpeg"/><Relationship Id="rId5" Type="http://schemas.openxmlformats.org/officeDocument/2006/relationships/image" Target="../media/image3.jpeg"/><Relationship Id="rId10" Type="http://schemas.openxmlformats.org/officeDocument/2006/relationships/slide" Target="slide6.xml"/><Relationship Id="rId4" Type="http://schemas.openxmlformats.org/officeDocument/2006/relationships/slide" Target="slide3.xml"/><Relationship Id="rId9"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 Target="slide7.xm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63562"/>
          </a:xfrm>
        </p:spPr>
        <p:txBody>
          <a:bodyPr>
            <a:normAutofit/>
          </a:bodyPr>
          <a:lstStyle/>
          <a:p>
            <a:r>
              <a:rPr lang="en-US" sz="2800" dirty="0"/>
              <a:t>BERLIN. SEHENSWÜRDIGKEITEN</a:t>
            </a:r>
            <a:r>
              <a:rPr lang="en-US" sz="2800" b="1" dirty="0"/>
              <a:t>.</a:t>
            </a:r>
            <a:r>
              <a:rPr lang="ru-RU" sz="2800" b="1" dirty="0"/>
              <a:t> </a:t>
            </a:r>
            <a:endParaRPr lang="ru-RU" sz="2800" dirty="0"/>
          </a:p>
        </p:txBody>
      </p:sp>
      <p:sp>
        <p:nvSpPr>
          <p:cNvPr id="1026" name="AutoShape 2" descr="Рейхстаг"/>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28" name="AutoShape 4" descr="Рейхстаг"/>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0" name="AutoShape 6" descr="Рейхстаг"/>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2" name="AutoShape 8" descr="Берлин Рейхстаг"/>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1034" name="AutoShape 10" descr="Берлин Рейхстаг"/>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1036" name="Picture 12" descr="Берлин Рейхстаг">
            <a:hlinkClick r:id="rId2" action="ppaction://hlinksldjump"/>
          </p:cNvPr>
          <p:cNvPicPr>
            <a:picLocks noChangeAspect="1" noChangeArrowheads="1"/>
          </p:cNvPicPr>
          <p:nvPr/>
        </p:nvPicPr>
        <p:blipFill>
          <a:blip r:embed="rId3" cstate="print"/>
          <a:srcRect/>
          <a:stretch>
            <a:fillRect/>
          </a:stretch>
        </p:blipFill>
        <p:spPr bwMode="auto">
          <a:xfrm>
            <a:off x="1219200" y="1551452"/>
            <a:ext cx="1828800" cy="1219200"/>
          </a:xfrm>
          <a:prstGeom prst="rect">
            <a:avLst/>
          </a:prstGeom>
          <a:noFill/>
        </p:spPr>
      </p:pic>
      <p:sp>
        <p:nvSpPr>
          <p:cNvPr id="9" name="TextBox 8"/>
          <p:cNvSpPr txBox="1"/>
          <p:nvPr/>
        </p:nvSpPr>
        <p:spPr>
          <a:xfrm>
            <a:off x="1161113" y="2788236"/>
            <a:ext cx="1752600" cy="369332"/>
          </a:xfrm>
          <a:prstGeom prst="rect">
            <a:avLst/>
          </a:prstGeom>
          <a:noFill/>
        </p:spPr>
        <p:txBody>
          <a:bodyPr wrap="square" rtlCol="0">
            <a:spAutoFit/>
          </a:bodyPr>
          <a:lstStyle/>
          <a:p>
            <a:r>
              <a:rPr lang="en-US" u="sng" dirty="0">
                <a:hlinkClick r:id="rId2" action="ppaction://hlinksldjump"/>
              </a:rPr>
              <a:t>Reichstag</a:t>
            </a:r>
            <a:endParaRPr lang="ru-RU" u="sng" dirty="0"/>
          </a:p>
        </p:txBody>
      </p:sp>
      <p:pic>
        <p:nvPicPr>
          <p:cNvPr id="1038" name="Picture 14" descr="Берлин Бранденбургские ворота на Парижской площади">
            <a:hlinkClick r:id="rId4" action="ppaction://hlinksldjump"/>
          </p:cNvPr>
          <p:cNvPicPr>
            <a:picLocks noChangeAspect="1" noChangeArrowheads="1"/>
          </p:cNvPicPr>
          <p:nvPr/>
        </p:nvPicPr>
        <p:blipFill>
          <a:blip r:embed="rId5" cstate="print"/>
          <a:srcRect/>
          <a:stretch>
            <a:fillRect/>
          </a:stretch>
        </p:blipFill>
        <p:spPr bwMode="auto">
          <a:xfrm>
            <a:off x="3390900" y="1492431"/>
            <a:ext cx="1905000" cy="1270000"/>
          </a:xfrm>
          <a:prstGeom prst="rect">
            <a:avLst/>
          </a:prstGeom>
          <a:noFill/>
        </p:spPr>
      </p:pic>
      <p:sp>
        <p:nvSpPr>
          <p:cNvPr id="12" name="Прямоугольник 11"/>
          <p:cNvSpPr/>
          <p:nvPr/>
        </p:nvSpPr>
        <p:spPr>
          <a:xfrm>
            <a:off x="2057400" y="2819400"/>
            <a:ext cx="2133600" cy="338554"/>
          </a:xfrm>
          <a:prstGeom prst="rect">
            <a:avLst/>
          </a:prstGeom>
        </p:spPr>
        <p:txBody>
          <a:bodyPr wrap="square">
            <a:spAutoFit/>
          </a:bodyPr>
          <a:lstStyle/>
          <a:p>
            <a:pPr algn="ctr"/>
            <a:endParaRPr lang="ru-RU" sz="1600" dirty="0"/>
          </a:p>
        </p:txBody>
      </p:sp>
      <p:pic>
        <p:nvPicPr>
          <p:cNvPr id="1040" name="Picture 16" descr="Берлинский собор">
            <a:hlinkClick r:id="rId6" action="ppaction://hlinksldjump"/>
          </p:cNvPr>
          <p:cNvPicPr>
            <a:picLocks noChangeAspect="1" noChangeArrowheads="1"/>
          </p:cNvPicPr>
          <p:nvPr/>
        </p:nvPicPr>
        <p:blipFill>
          <a:blip r:embed="rId7" cstate="print"/>
          <a:srcRect/>
          <a:stretch>
            <a:fillRect/>
          </a:stretch>
        </p:blipFill>
        <p:spPr bwMode="auto">
          <a:xfrm>
            <a:off x="5906125" y="1497371"/>
            <a:ext cx="2057400" cy="1371600"/>
          </a:xfrm>
          <a:prstGeom prst="rect">
            <a:avLst/>
          </a:prstGeom>
          <a:noFill/>
        </p:spPr>
      </p:pic>
      <p:sp>
        <p:nvSpPr>
          <p:cNvPr id="15" name="TextBox 14"/>
          <p:cNvSpPr txBox="1"/>
          <p:nvPr/>
        </p:nvSpPr>
        <p:spPr>
          <a:xfrm>
            <a:off x="6096000" y="2913221"/>
            <a:ext cx="2057400" cy="338554"/>
          </a:xfrm>
          <a:prstGeom prst="rect">
            <a:avLst/>
          </a:prstGeom>
          <a:noFill/>
        </p:spPr>
        <p:txBody>
          <a:bodyPr wrap="square" rtlCol="0">
            <a:spAutoFit/>
          </a:bodyPr>
          <a:lstStyle/>
          <a:p>
            <a:r>
              <a:rPr lang="en-US" sz="1600" u="sng" dirty="0">
                <a:hlinkClick r:id="rId6" action="ppaction://hlinksldjump"/>
              </a:rPr>
              <a:t>CATHEDRAL</a:t>
            </a:r>
            <a:endParaRPr lang="ru-RU" sz="1600" u="sng" dirty="0"/>
          </a:p>
        </p:txBody>
      </p:sp>
      <p:pic>
        <p:nvPicPr>
          <p:cNvPr id="1044" name="Picture 20" descr="Александрплац">
            <a:hlinkClick r:id="rId8" action="ppaction://hlinksldjump"/>
          </p:cNvPr>
          <p:cNvPicPr>
            <a:picLocks noChangeAspect="1" noChangeArrowheads="1"/>
          </p:cNvPicPr>
          <p:nvPr/>
        </p:nvPicPr>
        <p:blipFill>
          <a:blip r:embed="rId9" cstate="print"/>
          <a:srcRect/>
          <a:stretch>
            <a:fillRect/>
          </a:stretch>
        </p:blipFill>
        <p:spPr bwMode="auto">
          <a:xfrm>
            <a:off x="1227658" y="3673785"/>
            <a:ext cx="1848688" cy="1193159"/>
          </a:xfrm>
          <a:prstGeom prst="rect">
            <a:avLst/>
          </a:prstGeom>
          <a:noFill/>
        </p:spPr>
      </p:pic>
      <p:sp>
        <p:nvSpPr>
          <p:cNvPr id="19" name="Прямоугольник 18"/>
          <p:cNvSpPr/>
          <p:nvPr/>
        </p:nvSpPr>
        <p:spPr>
          <a:xfrm>
            <a:off x="1064016" y="4922938"/>
            <a:ext cx="2133600" cy="369332"/>
          </a:xfrm>
          <a:prstGeom prst="rect">
            <a:avLst/>
          </a:prstGeom>
        </p:spPr>
        <p:txBody>
          <a:bodyPr wrap="square">
            <a:spAutoFit/>
          </a:bodyPr>
          <a:lstStyle/>
          <a:p>
            <a:r>
              <a:rPr lang="en-US" u="sng" dirty="0" err="1">
                <a:latin typeface="Cambria (Заголовки)"/>
                <a:hlinkClick r:id="rId8" action="ppaction://hlinksldjump"/>
              </a:rPr>
              <a:t>Alexanderplatz</a:t>
            </a:r>
            <a:endParaRPr lang="ru-RU" u="sng" dirty="0"/>
          </a:p>
        </p:txBody>
      </p:sp>
      <p:pic>
        <p:nvPicPr>
          <p:cNvPr id="1046" name="Picture 22" descr="Берлин. Красная Ратуша">
            <a:hlinkClick r:id="rId10" action="ppaction://hlinksldjump"/>
          </p:cNvPr>
          <p:cNvPicPr>
            <a:picLocks noChangeAspect="1" noChangeArrowheads="1"/>
          </p:cNvPicPr>
          <p:nvPr/>
        </p:nvPicPr>
        <p:blipFill>
          <a:blip r:embed="rId11" cstate="print"/>
          <a:srcRect/>
          <a:stretch>
            <a:fillRect/>
          </a:stretch>
        </p:blipFill>
        <p:spPr bwMode="auto">
          <a:xfrm>
            <a:off x="3495831" y="3704337"/>
            <a:ext cx="1752600" cy="1168400"/>
          </a:xfrm>
          <a:prstGeom prst="rect">
            <a:avLst/>
          </a:prstGeom>
          <a:noFill/>
        </p:spPr>
      </p:pic>
      <p:sp>
        <p:nvSpPr>
          <p:cNvPr id="21" name="TextBox 20"/>
          <p:cNvSpPr txBox="1"/>
          <p:nvPr/>
        </p:nvSpPr>
        <p:spPr>
          <a:xfrm>
            <a:off x="3401517" y="5003622"/>
            <a:ext cx="2133600" cy="338554"/>
          </a:xfrm>
          <a:prstGeom prst="rect">
            <a:avLst/>
          </a:prstGeom>
          <a:noFill/>
        </p:spPr>
        <p:txBody>
          <a:bodyPr wrap="square" rtlCol="0">
            <a:spAutoFit/>
          </a:bodyPr>
          <a:lstStyle/>
          <a:p>
            <a:r>
              <a:rPr lang="en-US" sz="1600" u="sng" dirty="0">
                <a:hlinkClick r:id="rId10" action="ppaction://hlinksldjump"/>
              </a:rPr>
              <a:t>ROTES RATHAUS</a:t>
            </a:r>
            <a:endParaRPr lang="ru-RU" sz="1600" u="sng" dirty="0"/>
          </a:p>
        </p:txBody>
      </p:sp>
      <p:pic>
        <p:nvPicPr>
          <p:cNvPr id="1048" name="Picture 24" descr="Курфюрстендамм Берлин">
            <a:hlinkClick r:id="rId12" action="ppaction://hlinksldjump"/>
          </p:cNvPr>
          <p:cNvPicPr>
            <a:picLocks noChangeAspect="1" noChangeArrowheads="1"/>
          </p:cNvPicPr>
          <p:nvPr/>
        </p:nvPicPr>
        <p:blipFill>
          <a:blip r:embed="rId13" cstate="print"/>
          <a:srcRect/>
          <a:stretch>
            <a:fillRect/>
          </a:stretch>
        </p:blipFill>
        <p:spPr bwMode="auto">
          <a:xfrm>
            <a:off x="5943599" y="3546144"/>
            <a:ext cx="1981200" cy="1320800"/>
          </a:xfrm>
          <a:prstGeom prst="rect">
            <a:avLst/>
          </a:prstGeom>
          <a:noFill/>
        </p:spPr>
      </p:pic>
      <p:sp>
        <p:nvSpPr>
          <p:cNvPr id="23" name="TextBox 22"/>
          <p:cNvSpPr txBox="1"/>
          <p:nvPr/>
        </p:nvSpPr>
        <p:spPr>
          <a:xfrm>
            <a:off x="5851161" y="4939773"/>
            <a:ext cx="2133600" cy="369332"/>
          </a:xfrm>
          <a:prstGeom prst="rect">
            <a:avLst/>
          </a:prstGeom>
          <a:noFill/>
        </p:spPr>
        <p:txBody>
          <a:bodyPr wrap="square" rtlCol="0">
            <a:spAutoFit/>
          </a:bodyPr>
          <a:lstStyle/>
          <a:p>
            <a:r>
              <a:rPr lang="en-US" u="sng" dirty="0" err="1">
                <a:hlinkClick r:id="rId12" action="ppaction://hlinksldjump"/>
              </a:rPr>
              <a:t>Kurfürstendamm</a:t>
            </a:r>
            <a:endParaRPr lang="ru-RU" u="sng" dirty="0"/>
          </a:p>
        </p:txBody>
      </p:sp>
      <p:sp>
        <p:nvSpPr>
          <p:cNvPr id="31" name="TextBox 30"/>
          <p:cNvSpPr txBox="1"/>
          <p:nvPr/>
        </p:nvSpPr>
        <p:spPr>
          <a:xfrm>
            <a:off x="3390900" y="2742455"/>
            <a:ext cx="2324099" cy="830997"/>
          </a:xfrm>
          <a:prstGeom prst="rect">
            <a:avLst/>
          </a:prstGeom>
          <a:noFill/>
        </p:spPr>
        <p:txBody>
          <a:bodyPr wrap="square" rtlCol="0">
            <a:spAutoFit/>
          </a:bodyPr>
          <a:lstStyle/>
          <a:p>
            <a:r>
              <a:rPr lang="en-US" sz="1600" u="sng" dirty="0">
                <a:hlinkClick r:id="rId4" action="ppaction://hlinksldjump"/>
              </a:rPr>
              <a:t>DAS BRANDENBURGER TOR</a:t>
            </a:r>
            <a:endParaRPr lang="ru-RU" sz="1600" u="sng"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219200"/>
            <a:ext cx="8229600" cy="4852182"/>
          </a:xfrm>
        </p:spPr>
        <p:txBody>
          <a:bodyPr>
            <a:noAutofit/>
          </a:bodyPr>
          <a:lstStyle/>
          <a:p>
            <a:r>
              <a:rPr lang="de-DE" sz="1800" dirty="0"/>
              <a:t>Ein Stück weiter beginnt Unter den Linden – die berühmte Hauptstraße Berlins. Hier gibt es viele Sehenswürdigkeiten, zum Beispiel die Humboldt Universität, die Alte Bibliothek und die Staatsoper. </a:t>
            </a:r>
            <a:br>
              <a:rPr lang="de-DE" sz="1800" dirty="0"/>
            </a:br>
            <a:r>
              <a:rPr lang="de-DE" sz="1800" dirty="0"/>
              <a:t> Die Straße führt zum Brandenburger Tor. Hier war bis 1989 die Grenze zwischen Ost und West. Heute ist das Brandenburger Tor das Wahrzeichen der Stadt und der Einheit. Rechts vom Brandenburger Tor befindet sich der Reichstag.  </a:t>
            </a:r>
            <a:br>
              <a:rPr lang="de-DE" sz="1800" dirty="0"/>
            </a:br>
            <a:r>
              <a:rPr lang="de-DE" sz="1800" dirty="0"/>
              <a:t> Wenn Sie sich für Kunst interessieren, gehen Sie zur Museumsinsel. Sie liegt hinter dem Berliner Dom und ist der größte Museumskomplex Europas mit 17 Museen. Wenn Sie Ruhe und Natur mögen, gehen Sie in den Tiergarten, den größten und den schönsten Stadtpark Berlins, spazieren. Wenn Sie sich für Technik interessieren, besuchen Sie unbedingt das spannende Deutsche Technikmuseum. Und wenn Sie ein Tierfreund sind, liegt Ihr Weg in den Berliner Zoo. Viel Spaß!</a:t>
            </a:r>
            <a:endParaRPr lang="ru-RU"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0"/>
            <a:ext cx="8229600" cy="6477000"/>
          </a:xfrm>
        </p:spPr>
        <p:txBody>
          <a:bodyPr>
            <a:normAutofit fontScale="90000"/>
          </a:bodyPr>
          <a:lstStyle/>
          <a:p>
            <a:r>
              <a:rPr lang="ru-RU" sz="3100" b="1" dirty="0"/>
              <a:t>                                                                                                                                                                        </a:t>
            </a:r>
            <a:r>
              <a:rPr lang="de-DE" sz="3100" b="1" dirty="0"/>
              <a:t>Reichstag </a:t>
            </a:r>
            <a:br>
              <a:rPr lang="ru-RU" sz="2000" b="1" dirty="0"/>
            </a:br>
            <a:r>
              <a:rPr lang="de-DE" sz="2000" b="1" dirty="0"/>
              <a:t>Reichstag - eine der Hauptattraktionen in Deutschland - auf dem Pariser Platz, im Herzen von Berlin. Das berühmte historische Gebäude, in dem die Jahre 1894-1933 getroffen deutschen Bundesland Körper - der Reichstag (Parlament) des Deutschen Reiches und der Reichstag der Weimarer Republik und seit 1999 befindet </a:t>
            </a:r>
            <a:r>
              <a:rPr lang="de-DE" sz="2000" b="1" dirty="0" err="1"/>
              <a:t>Bundestag.Istoriya</a:t>
            </a:r>
            <a:r>
              <a:rPr lang="de-DE" sz="2000" b="1" dirty="0"/>
              <a:t> Reichstag beginnt im Jahre 1884, während der berühmte Kanzler des Deutschen Reiches, Otto von Bismarck . Im Jahr 1882 kündigte die Bundeskanzlerin einen Wettbewerb um das Parlamentsgebäude zu entwerfen, die Liste der Teilnehmer betrug 189 Personen. Das Reichstagsgebäude wurde von Paul </a:t>
            </a:r>
            <a:r>
              <a:rPr lang="de-DE" sz="2000" b="1" dirty="0" err="1"/>
              <a:t>Vallo</a:t>
            </a:r>
            <a:r>
              <a:rPr lang="de-DE" sz="2000" b="1" dirty="0"/>
              <a:t> (</a:t>
            </a:r>
            <a:r>
              <a:rPr lang="de-DE" sz="2000" b="1" dirty="0" err="1"/>
              <a:t>nem.Paul</a:t>
            </a:r>
            <a:r>
              <a:rPr lang="de-DE" sz="2000" b="1" dirty="0"/>
              <a:t> </a:t>
            </a:r>
            <a:r>
              <a:rPr lang="de-DE" sz="2000" b="1" dirty="0" err="1"/>
              <a:t>Wallot</a:t>
            </a:r>
            <a:r>
              <a:rPr lang="de-DE" sz="2000" b="1" dirty="0"/>
              <a:t>) in den Jahren 1884 bis 1894 im Stil der Neorenaissance mit Elementen des Barock gestaltet. </a:t>
            </a:r>
            <a:br>
              <a:rPr lang="ru-RU" sz="3200" b="1" dirty="0"/>
            </a:br>
            <a:br>
              <a:rPr lang="ru-RU" sz="3200" b="1" dirty="0"/>
            </a:br>
            <a:br>
              <a:rPr lang="ru-RU" sz="3200" b="1" dirty="0"/>
            </a:br>
            <a:br>
              <a:rPr lang="ru-RU" sz="3200" b="1" dirty="0"/>
            </a:br>
            <a:br>
              <a:rPr lang="ru-RU" sz="3200" b="1" dirty="0"/>
            </a:br>
            <a:br>
              <a:rPr lang="ru-RU" sz="3200" b="1" dirty="0"/>
            </a:br>
            <a:br>
              <a:rPr lang="ru-RU" sz="3200" b="1" dirty="0"/>
            </a:br>
            <a:endParaRPr lang="ru-RU" sz="2000" dirty="0"/>
          </a:p>
        </p:txBody>
      </p:sp>
      <p:pic>
        <p:nvPicPr>
          <p:cNvPr id="3" name="Picture 12" descr="Берлин Рейхстаг"/>
          <p:cNvPicPr>
            <a:picLocks noChangeAspect="1" noChangeArrowheads="1"/>
          </p:cNvPicPr>
          <p:nvPr/>
        </p:nvPicPr>
        <p:blipFill>
          <a:blip r:embed="rId2" cstate="print"/>
          <a:srcRect/>
          <a:stretch>
            <a:fillRect/>
          </a:stretch>
        </p:blipFill>
        <p:spPr bwMode="auto">
          <a:xfrm>
            <a:off x="2286000" y="3505200"/>
            <a:ext cx="4800600" cy="3200400"/>
          </a:xfrm>
          <a:prstGeom prst="rect">
            <a:avLst/>
          </a:prstGeom>
          <a:noFill/>
        </p:spPr>
      </p:pic>
      <p:sp>
        <p:nvSpPr>
          <p:cNvPr id="4" name="Управляющая кнопка: возврат 3">
            <a:hlinkClick r:id="" action="ppaction://hlinkshowjump?jump=lastslideviewed" highlightClick="1"/>
          </p:cNvPr>
          <p:cNvSpPr/>
          <p:nvPr/>
        </p:nvSpPr>
        <p:spPr>
          <a:xfrm>
            <a:off x="381000" y="5715000"/>
            <a:ext cx="813816" cy="83820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Управляющая кнопка: домой 5">
            <a:hlinkClick r:id="" action="ppaction://hlinkshowjump?jump=firstslide" highlightClick="1"/>
          </p:cNvPr>
          <p:cNvSpPr/>
          <p:nvPr/>
        </p:nvSpPr>
        <p:spPr>
          <a:xfrm>
            <a:off x="838200" y="6172200"/>
            <a:ext cx="45719" cy="45719"/>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3581400"/>
          </a:xfrm>
        </p:spPr>
        <p:txBody>
          <a:bodyPr>
            <a:normAutofit fontScale="90000"/>
          </a:bodyPr>
          <a:lstStyle/>
          <a:p>
            <a:r>
              <a:rPr lang="de-DE" sz="3200" b="1" dirty="0"/>
              <a:t>Brandenburger Tor </a:t>
            </a:r>
            <a:br>
              <a:rPr lang="ru-RU" sz="3200" b="1" dirty="0"/>
            </a:br>
            <a:r>
              <a:rPr lang="de-DE" sz="2000" b="1" dirty="0"/>
              <a:t>Dies ist einer der bedeutendsten Sehenswürdigkeiten von Berlin und Deutschland. Tore sind am Pariser Platz </a:t>
            </a:r>
            <a:r>
              <a:rPr lang="de-DE" sz="2000" b="1" dirty="0" err="1"/>
              <a:t>vkontse</a:t>
            </a:r>
            <a:r>
              <a:rPr lang="de-DE" sz="2000" b="1" dirty="0"/>
              <a:t> Unter den Linden im Herzen der Stadt. Es ist ein architektonisches Denkmal des deutschen </a:t>
            </a:r>
            <a:r>
              <a:rPr lang="de-DE" sz="2000" b="1" dirty="0" err="1"/>
              <a:t>klassitsizma.Brandenburgskie</a:t>
            </a:r>
            <a:r>
              <a:rPr lang="de-DE" sz="2000" b="1" dirty="0"/>
              <a:t> Gate - das Symbol der Siege und Niederlagen, die Tore der deutschen Geschichte und das Schicksal vieler Deutscher. Sie wurden Ende des 18. Jahrhunderts, wie dem </a:t>
            </a:r>
            <a:r>
              <a:rPr lang="de-DE" sz="2000" b="1" dirty="0" err="1"/>
              <a:t>Arc</a:t>
            </a:r>
            <a:r>
              <a:rPr lang="de-DE" sz="2000" b="1" dirty="0"/>
              <a:t> de Triomphe errichtet, als Symbol für die militärische Macht von Preußen. Im Jahr 1848 gibt es Kämpfe rüttelte an der Märzrevolution, und im Jahre 1871, feierte die Berliner den Sieg hier über Frankreich und die Bildung von Deutschland</a:t>
            </a:r>
            <a:r>
              <a:rPr lang="ru-RU" sz="2000" b="1" dirty="0"/>
              <a:t>.</a:t>
            </a:r>
            <a:br>
              <a:rPr lang="ru-RU" sz="3200" b="1" dirty="0"/>
            </a:br>
            <a:endParaRPr lang="ru-RU" sz="2000" dirty="0"/>
          </a:p>
        </p:txBody>
      </p:sp>
      <p:pic>
        <p:nvPicPr>
          <p:cNvPr id="3" name="Picture 14" descr="Берлин Бранденбургские ворота на Парижской площади"/>
          <p:cNvPicPr>
            <a:picLocks noChangeAspect="1" noChangeArrowheads="1"/>
          </p:cNvPicPr>
          <p:nvPr/>
        </p:nvPicPr>
        <p:blipFill>
          <a:blip r:embed="rId2" cstate="print"/>
          <a:srcRect/>
          <a:stretch>
            <a:fillRect/>
          </a:stretch>
        </p:blipFill>
        <p:spPr bwMode="auto">
          <a:xfrm>
            <a:off x="2286000" y="3276600"/>
            <a:ext cx="4953000" cy="3302000"/>
          </a:xfrm>
          <a:prstGeom prst="rect">
            <a:avLst/>
          </a:prstGeom>
          <a:noFill/>
        </p:spPr>
      </p:pic>
      <p:sp>
        <p:nvSpPr>
          <p:cNvPr id="5" name="Управляющая кнопка: возврат 4">
            <a:hlinkClick r:id="" action="ppaction://hlinkshowjump?jump=lastslideviewed" highlightClick="1"/>
          </p:cNvPr>
          <p:cNvSpPr/>
          <p:nvPr/>
        </p:nvSpPr>
        <p:spPr>
          <a:xfrm>
            <a:off x="304800" y="5867400"/>
            <a:ext cx="737616" cy="68580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4724400"/>
          </a:xfrm>
        </p:spPr>
        <p:txBody>
          <a:bodyPr>
            <a:normAutofit fontScale="90000"/>
          </a:bodyPr>
          <a:lstStyle/>
          <a:p>
            <a:br>
              <a:rPr lang="ru-RU" sz="2000" b="1" dirty="0"/>
            </a:br>
            <a:br>
              <a:rPr lang="ru-RU" sz="2000" b="1" dirty="0"/>
            </a:br>
            <a:br>
              <a:rPr lang="ru-RU" sz="2000" b="1" dirty="0"/>
            </a:br>
            <a:br>
              <a:rPr lang="ru-RU" sz="2000" b="1" dirty="0"/>
            </a:br>
            <a:r>
              <a:rPr lang="de-DE" sz="3100" b="1" dirty="0" err="1"/>
              <a:t>Cathedral</a:t>
            </a:r>
            <a:r>
              <a:rPr lang="de-DE" sz="2000" b="1" dirty="0"/>
              <a:t> </a:t>
            </a:r>
            <a:br>
              <a:rPr lang="ru-RU" sz="2000" b="1" dirty="0"/>
            </a:br>
            <a:r>
              <a:rPr lang="de-DE" sz="2000" b="1" dirty="0"/>
              <a:t>Berliner Dom gilt als eine der schönsten Sehenswürdigkeiten der Hauptstadt. Es wurde 1883-1905 nach dem Projekt von Otto Julius </a:t>
            </a:r>
            <a:r>
              <a:rPr lang="de-DE" sz="2000" b="1" dirty="0" err="1"/>
              <a:t>Rashdorffov.Vo</a:t>
            </a:r>
            <a:r>
              <a:rPr lang="de-DE" sz="2000" b="1" dirty="0"/>
              <a:t> Zweiten Weltkrieg gebaut wurde die Kuppel der Kathedrale schwer beschädigt, wurde die Wiederherstellung erst 1993 vollendet. Die ursprüngliche Höhe der Dom mit der Kuppel ist 114 Meter, nach der Wiederherstellung der bescheideneren - 98 </a:t>
            </a:r>
            <a:r>
              <a:rPr lang="de-DE" sz="2000" b="1" dirty="0" err="1"/>
              <a:t>metrov.Podnyavshis</a:t>
            </a:r>
            <a:r>
              <a:rPr lang="de-DE" sz="2000" b="1" dirty="0"/>
              <a:t> unter der Kuppel des 270 Schritte, die Sie einen herrlichen Blick über Berlin genießen. Auch in der Kathedrale ist ein Museum für die Geschichte der Kathedrale, wo Sie über die lange und mühsame Wiederaufbau der Dome nach dem Krieg erfahren können, ebenso wie die Vorkriegs Fotos zu sehen. </a:t>
            </a:r>
            <a:br>
              <a:rPr lang="ru-RU" sz="2800" b="1" dirty="0"/>
            </a:br>
            <a:br>
              <a:rPr lang="ru-RU" sz="2800" b="1" dirty="0"/>
            </a:br>
            <a:br>
              <a:rPr lang="ru-RU" sz="2800" b="1" dirty="0"/>
            </a:br>
            <a:endParaRPr lang="ru-RU" sz="2800" dirty="0"/>
          </a:p>
        </p:txBody>
      </p:sp>
      <p:pic>
        <p:nvPicPr>
          <p:cNvPr id="4" name="Picture 16" descr="Берлинский собор"/>
          <p:cNvPicPr>
            <a:picLocks noChangeAspect="1" noChangeArrowheads="1"/>
          </p:cNvPicPr>
          <p:nvPr/>
        </p:nvPicPr>
        <p:blipFill>
          <a:blip r:embed="rId2" cstate="print"/>
          <a:srcRect/>
          <a:stretch>
            <a:fillRect/>
          </a:stretch>
        </p:blipFill>
        <p:spPr bwMode="auto">
          <a:xfrm>
            <a:off x="2590800" y="3733800"/>
            <a:ext cx="4343400" cy="2895600"/>
          </a:xfrm>
          <a:prstGeom prst="rect">
            <a:avLst/>
          </a:prstGeom>
          <a:noFill/>
        </p:spPr>
      </p:pic>
      <p:sp>
        <p:nvSpPr>
          <p:cNvPr id="5" name="Управляющая кнопка: возврат 4">
            <a:hlinkClick r:id="" action="ppaction://hlinkshowjump?jump=lastslideviewed" highlightClick="1"/>
          </p:cNvPr>
          <p:cNvSpPr/>
          <p:nvPr/>
        </p:nvSpPr>
        <p:spPr>
          <a:xfrm>
            <a:off x="304800" y="5791200"/>
            <a:ext cx="737616" cy="76200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228600"/>
            <a:ext cx="8229600" cy="2590800"/>
          </a:xfrm>
        </p:spPr>
        <p:txBody>
          <a:bodyPr>
            <a:noAutofit/>
          </a:bodyPr>
          <a:lstStyle/>
          <a:p>
            <a:r>
              <a:rPr lang="de-DE" sz="2800" b="1" dirty="0"/>
              <a:t>Alexanderplatz</a:t>
            </a:r>
            <a:br>
              <a:rPr lang="ru-RU" sz="2800" b="1" dirty="0"/>
            </a:br>
            <a:br>
              <a:rPr lang="de-DE" sz="2800" b="1" dirty="0"/>
            </a:br>
            <a:r>
              <a:rPr lang="de-DE" sz="1800" b="1" dirty="0"/>
              <a:t> Alexanderplatz (</a:t>
            </a:r>
            <a:r>
              <a:rPr lang="de-DE" sz="1800" b="1" dirty="0" err="1"/>
              <a:t>nem.Alexanderplatz</a:t>
            </a:r>
            <a:r>
              <a:rPr lang="de-DE" sz="1800" b="1" dirty="0"/>
              <a:t>) - eine der Hauptattraktionen von Berlin, seine Visitenkarte, ist die Geschichte der deutschen Hauptstadt in Stein und Architektur vereint Vergangenheit, Gegenwart und Zukunft - das ist, warum es für Touristen so attraktiv</a:t>
            </a:r>
            <a:endParaRPr lang="ru-RU" sz="1800" b="1" dirty="0"/>
          </a:p>
        </p:txBody>
      </p:sp>
      <p:pic>
        <p:nvPicPr>
          <p:cNvPr id="41986" name="Picture 2" descr="Часы всемирного времени"/>
          <p:cNvPicPr>
            <a:picLocks noChangeAspect="1" noChangeArrowheads="1"/>
          </p:cNvPicPr>
          <p:nvPr/>
        </p:nvPicPr>
        <p:blipFill>
          <a:blip r:embed="rId2" cstate="print"/>
          <a:srcRect/>
          <a:stretch>
            <a:fillRect/>
          </a:stretch>
        </p:blipFill>
        <p:spPr bwMode="auto">
          <a:xfrm>
            <a:off x="4800600" y="2971800"/>
            <a:ext cx="4000500" cy="2667000"/>
          </a:xfrm>
          <a:prstGeom prst="rect">
            <a:avLst/>
          </a:prstGeom>
          <a:noFill/>
        </p:spPr>
      </p:pic>
      <p:pic>
        <p:nvPicPr>
          <p:cNvPr id="4" name="Picture 20" descr="Александрплац"/>
          <p:cNvPicPr>
            <a:picLocks noChangeAspect="1" noChangeArrowheads="1"/>
          </p:cNvPicPr>
          <p:nvPr/>
        </p:nvPicPr>
        <p:blipFill>
          <a:blip r:embed="rId3" cstate="print"/>
          <a:srcRect/>
          <a:stretch>
            <a:fillRect/>
          </a:stretch>
        </p:blipFill>
        <p:spPr bwMode="auto">
          <a:xfrm>
            <a:off x="457200" y="3124200"/>
            <a:ext cx="3837506" cy="2362200"/>
          </a:xfrm>
          <a:prstGeom prst="rect">
            <a:avLst/>
          </a:prstGeom>
          <a:noFill/>
        </p:spPr>
      </p:pic>
      <p:sp>
        <p:nvSpPr>
          <p:cNvPr id="5" name="TextBox 4"/>
          <p:cNvSpPr txBox="1"/>
          <p:nvPr/>
        </p:nvSpPr>
        <p:spPr>
          <a:xfrm>
            <a:off x="1143000" y="5638800"/>
            <a:ext cx="3157916" cy="369332"/>
          </a:xfrm>
          <a:prstGeom prst="rect">
            <a:avLst/>
          </a:prstGeom>
          <a:noFill/>
        </p:spPr>
        <p:txBody>
          <a:bodyPr wrap="none" rtlCol="0">
            <a:spAutoFit/>
          </a:bodyPr>
          <a:lstStyle/>
          <a:p>
            <a:r>
              <a:rPr lang="ru-RU" dirty="0">
                <a:latin typeface="Cambria (Заголовки)"/>
              </a:rPr>
              <a:t>центральном районе </a:t>
            </a:r>
            <a:r>
              <a:rPr lang="ru-RU" dirty="0" err="1">
                <a:latin typeface="Cambria (Заголовки)"/>
              </a:rPr>
              <a:t>Митте</a:t>
            </a:r>
            <a:endParaRPr lang="ru-RU" dirty="0">
              <a:latin typeface="Cambria (Заголовки)"/>
            </a:endParaRPr>
          </a:p>
        </p:txBody>
      </p:sp>
      <p:sp>
        <p:nvSpPr>
          <p:cNvPr id="7" name="TextBox 6"/>
          <p:cNvSpPr txBox="1"/>
          <p:nvPr/>
        </p:nvSpPr>
        <p:spPr>
          <a:xfrm>
            <a:off x="4800600" y="5715000"/>
            <a:ext cx="3581400" cy="381000"/>
          </a:xfrm>
          <a:prstGeom prst="rect">
            <a:avLst/>
          </a:prstGeom>
          <a:noFill/>
        </p:spPr>
        <p:txBody>
          <a:bodyPr wrap="square" rtlCol="0">
            <a:spAutoFit/>
          </a:bodyPr>
          <a:lstStyle/>
          <a:p>
            <a:pPr algn="ctr"/>
            <a:r>
              <a:rPr lang="en-US" dirty="0" err="1">
                <a:latin typeface="Cambria (Заголовки)"/>
              </a:rPr>
              <a:t>Weltzeituhr</a:t>
            </a:r>
            <a:endParaRPr lang="ru-RU" dirty="0">
              <a:latin typeface="Cambria (Заголовки)"/>
            </a:endParaRPr>
          </a:p>
        </p:txBody>
      </p:sp>
      <p:sp>
        <p:nvSpPr>
          <p:cNvPr id="8" name="Управляющая кнопка: возврат 7">
            <a:hlinkClick r:id="" action="ppaction://hlinkshowjump?jump=lastslideviewed" highlightClick="1"/>
          </p:cNvPr>
          <p:cNvSpPr/>
          <p:nvPr/>
        </p:nvSpPr>
        <p:spPr>
          <a:xfrm>
            <a:off x="304800" y="6019800"/>
            <a:ext cx="762000" cy="60960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3175782"/>
          </a:xfrm>
        </p:spPr>
        <p:txBody>
          <a:bodyPr>
            <a:normAutofit fontScale="90000"/>
          </a:bodyPr>
          <a:lstStyle/>
          <a:p>
            <a:r>
              <a:rPr lang="de-DE" sz="3100" dirty="0"/>
              <a:t>Rote Rathaus </a:t>
            </a:r>
            <a:br>
              <a:rPr lang="ru-RU" sz="2000" dirty="0"/>
            </a:br>
            <a:r>
              <a:rPr lang="de-DE" sz="2000" b="1" dirty="0"/>
              <a:t>Es befindet sich im historischen Zentrum von Berlin, nicht weit vom Alexanderplatz entfernt. Die Fassade ist mit rotem Backstein verziert, und das führte zu seinem Namen. </a:t>
            </a:r>
            <a:r>
              <a:rPr lang="de-DE" sz="2000" b="1" dirty="0" err="1"/>
              <a:t>Zdaniepostroeno</a:t>
            </a:r>
            <a:r>
              <a:rPr lang="de-DE" sz="2000" b="1" dirty="0"/>
              <a:t> im Neo-Renaissance-Stil in den Jahren 1861-1869, der Architekt Hermann </a:t>
            </a:r>
            <a:r>
              <a:rPr lang="de-DE" sz="2000" b="1" dirty="0" err="1"/>
              <a:t>Wezeman</a:t>
            </a:r>
            <a:r>
              <a:rPr lang="de-DE" sz="2000" b="1" dirty="0"/>
              <a:t> (</a:t>
            </a:r>
            <a:r>
              <a:rPr lang="de-DE" sz="2000" b="1" dirty="0" err="1"/>
              <a:t>nem.Hermann</a:t>
            </a:r>
            <a:r>
              <a:rPr lang="de-DE" sz="2000" b="1" dirty="0"/>
              <a:t> </a:t>
            </a:r>
            <a:r>
              <a:rPr lang="de-DE" sz="2000" b="1" dirty="0" err="1"/>
              <a:t>Waesemann</a:t>
            </a:r>
            <a:r>
              <a:rPr lang="de-DE" sz="2000" b="1" dirty="0"/>
              <a:t>). Die Höhe des Gebäudes mit einem Fahnenmast - 94 </a:t>
            </a:r>
            <a:r>
              <a:rPr lang="de-DE" sz="2000" b="1" dirty="0" err="1"/>
              <a:t>m.Krasnye</a:t>
            </a:r>
            <a:r>
              <a:rPr lang="de-DE" sz="2000" b="1" dirty="0"/>
              <a:t> Rathaus wurde während des Zweiten Weltkrieges beschädigt. Nach dem Krieg wurde das Gebäude rekonstruiert. Nach der Teilung Berlins im Jahr 1949 auf der Ost und West, im Jahr 1991 traf dieses Gebäude die Ost-Berliner Senat seit der Wiedervereinigung, das Rote Rathaus, Berlin wurde wieder der Sitz der Regierung.</a:t>
            </a:r>
            <a:endParaRPr lang="ru-RU" sz="2000" b="1" dirty="0"/>
          </a:p>
        </p:txBody>
      </p:sp>
      <p:pic>
        <p:nvPicPr>
          <p:cNvPr id="3" name="Picture 22" descr="Берлин. Красная Ратуша"/>
          <p:cNvPicPr>
            <a:picLocks noChangeAspect="1" noChangeArrowheads="1"/>
          </p:cNvPicPr>
          <p:nvPr/>
        </p:nvPicPr>
        <p:blipFill>
          <a:blip r:embed="rId2" cstate="print"/>
          <a:srcRect/>
          <a:stretch>
            <a:fillRect/>
          </a:stretch>
        </p:blipFill>
        <p:spPr bwMode="auto">
          <a:xfrm>
            <a:off x="2514600" y="3429000"/>
            <a:ext cx="4876800" cy="3251200"/>
          </a:xfrm>
          <a:prstGeom prst="rect">
            <a:avLst/>
          </a:prstGeom>
          <a:noFill/>
        </p:spPr>
      </p:pic>
      <p:sp>
        <p:nvSpPr>
          <p:cNvPr id="4" name="Управляющая кнопка: возврат 3">
            <a:hlinkClick r:id="" action="ppaction://hlinkshowjump?jump=lastslideviewed" highlightClick="1"/>
          </p:cNvPr>
          <p:cNvSpPr/>
          <p:nvPr/>
        </p:nvSpPr>
        <p:spPr>
          <a:xfrm>
            <a:off x="304800" y="5791200"/>
            <a:ext cx="661416" cy="76200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3556782"/>
          </a:xfrm>
        </p:spPr>
        <p:txBody>
          <a:bodyPr>
            <a:normAutofit fontScale="90000"/>
          </a:bodyPr>
          <a:lstStyle/>
          <a:p>
            <a:r>
              <a:rPr lang="de-DE" sz="3100" dirty="0"/>
              <a:t>Kurfürstendamm</a:t>
            </a:r>
            <a:br>
              <a:rPr lang="ru-RU" sz="3100" dirty="0"/>
            </a:br>
            <a:r>
              <a:rPr lang="de-DE" sz="2000" dirty="0"/>
              <a:t> </a:t>
            </a:r>
            <a:r>
              <a:rPr lang="de-DE" sz="2000" dirty="0" err="1"/>
              <a:t>Abbreviated</a:t>
            </a:r>
            <a:r>
              <a:rPr lang="de-DE" sz="2000" dirty="0"/>
              <a:t> Ku'damm (</a:t>
            </a:r>
            <a:r>
              <a:rPr lang="de-DE" sz="2000" dirty="0" err="1"/>
              <a:t>nem.Ku'damm</a:t>
            </a:r>
            <a:r>
              <a:rPr lang="de-DE" sz="2000" dirty="0"/>
              <a:t>?) - Die berühmten Boulevard in Berlin 3.5 km, die auf dem Platz </a:t>
            </a:r>
            <a:r>
              <a:rPr lang="de-DE" sz="2000" dirty="0" err="1"/>
              <a:t>Breitscheidplatz</a:t>
            </a:r>
            <a:r>
              <a:rPr lang="de-DE" sz="2000" dirty="0"/>
              <a:t> (es </a:t>
            </a:r>
            <a:r>
              <a:rPr lang="de-DE" sz="2000" dirty="0" err="1"/>
              <a:t>Breitscheidplatz</a:t>
            </a:r>
            <a:r>
              <a:rPr lang="de-DE" sz="2000" dirty="0"/>
              <a:t>.) Beginnt und führt zu den quadratischen </a:t>
            </a:r>
            <a:r>
              <a:rPr lang="de-DE" sz="2000" dirty="0" err="1"/>
              <a:t>Ratenauplats</a:t>
            </a:r>
            <a:r>
              <a:rPr lang="de-DE" sz="2000" dirty="0"/>
              <a:t> (es Rathenauplatz.). Ku'damm wird als ein beliebter Ort zum Wandern bekannt, Einkaufen und </a:t>
            </a:r>
            <a:r>
              <a:rPr lang="de-DE" sz="2000" dirty="0" err="1"/>
              <a:t>razvlecheniy.Nevozmozhno</a:t>
            </a:r>
            <a:r>
              <a:rPr lang="de-DE" sz="2000" dirty="0"/>
              <a:t> vorstellen Berlin ohne diese Straße. Wanderweg in die Zukunft Seite des Kurfürstendamms erschien im Jahre 1542, nach ihrem Kurfürsten ritten aus dem Berliner Stadtschloss im Jagdschloss Grunewald. Der Kern der Stadt war diese Straße nach dem Bau der Stadtmauer. Otto Bismarck von der </a:t>
            </a:r>
            <a:r>
              <a:rPr lang="de-DE" sz="2000" dirty="0" err="1"/>
              <a:t>Champs</a:t>
            </a:r>
            <a:r>
              <a:rPr lang="de-DE" sz="2000" dirty="0"/>
              <a:t>-Elysees in Paris beeindruckt beschlossen, die Straße wieder aufzubauen und geben ihm einen besonderen Luxus und Glanz.</a:t>
            </a:r>
            <a:endParaRPr lang="ru-RU" sz="2000" dirty="0"/>
          </a:p>
        </p:txBody>
      </p:sp>
      <p:pic>
        <p:nvPicPr>
          <p:cNvPr id="3" name="Picture 24" descr="Курфюрстендамм Берлин">
            <a:hlinkClick r:id="rId2" action="ppaction://hlinksldjump"/>
          </p:cNvPr>
          <p:cNvPicPr>
            <a:picLocks noChangeAspect="1" noChangeArrowheads="1"/>
          </p:cNvPicPr>
          <p:nvPr/>
        </p:nvPicPr>
        <p:blipFill>
          <a:blip r:embed="rId3" cstate="print"/>
          <a:srcRect/>
          <a:stretch>
            <a:fillRect/>
          </a:stretch>
        </p:blipFill>
        <p:spPr bwMode="auto">
          <a:xfrm>
            <a:off x="1066800" y="3810000"/>
            <a:ext cx="3657600" cy="2438400"/>
          </a:xfrm>
          <a:prstGeom prst="rect">
            <a:avLst/>
          </a:prstGeom>
          <a:noFill/>
        </p:spPr>
      </p:pic>
      <p:pic>
        <p:nvPicPr>
          <p:cNvPr id="45058" name="Picture 2" descr="Торговый центр на  Курфюрстендамм, Берлин"/>
          <p:cNvPicPr>
            <a:picLocks noChangeAspect="1" noChangeArrowheads="1"/>
          </p:cNvPicPr>
          <p:nvPr/>
        </p:nvPicPr>
        <p:blipFill>
          <a:blip r:embed="rId4" cstate="print"/>
          <a:srcRect/>
          <a:stretch>
            <a:fillRect/>
          </a:stretch>
        </p:blipFill>
        <p:spPr bwMode="auto">
          <a:xfrm>
            <a:off x="5105400" y="3810000"/>
            <a:ext cx="3695700" cy="2463800"/>
          </a:xfrm>
          <a:prstGeom prst="rect">
            <a:avLst/>
          </a:prstGeom>
          <a:noFill/>
        </p:spPr>
      </p:pic>
      <p:sp>
        <p:nvSpPr>
          <p:cNvPr id="5" name="Управляющая кнопка: возврат 4">
            <a:hlinkClick r:id="" action="ppaction://hlinkshowjump?jump=lastslideviewed" highlightClick="1"/>
          </p:cNvPr>
          <p:cNvSpPr/>
          <p:nvPr/>
        </p:nvSpPr>
        <p:spPr>
          <a:xfrm>
            <a:off x="228600" y="5943600"/>
            <a:ext cx="737616" cy="68580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3099582"/>
          </a:xfrm>
        </p:spPr>
        <p:txBody>
          <a:bodyPr>
            <a:normAutofit fontScale="90000"/>
          </a:bodyPr>
          <a:lstStyle/>
          <a:p>
            <a:r>
              <a:rPr lang="de-DE" sz="3100" b="1" dirty="0"/>
              <a:t>Unter den Linden</a:t>
            </a:r>
            <a:br>
              <a:rPr lang="ru-RU" sz="3100" b="1" dirty="0"/>
            </a:br>
            <a:r>
              <a:rPr lang="de-DE" sz="2000" b="1" dirty="0"/>
              <a:t> Eine der berühmtesten Straßen in Berlin. Sein Name kann in</a:t>
            </a:r>
            <a:r>
              <a:rPr lang="en-US" sz="2000" b="1" dirty="0"/>
              <a:t>s</a:t>
            </a:r>
            <a:r>
              <a:rPr lang="de-DE" sz="2000" b="1" dirty="0"/>
              <a:t> </a:t>
            </a:r>
            <a:r>
              <a:rPr lang="de-DE" sz="2000" b="1" dirty="0" err="1"/>
              <a:t>russ</a:t>
            </a:r>
            <a:r>
              <a:rPr lang="en-US" sz="2000" b="1" dirty="0" err="1"/>
              <a:t>isch</a:t>
            </a:r>
            <a:r>
              <a:rPr lang="de-DE" sz="2000" b="1" dirty="0"/>
              <a:t> </a:t>
            </a:r>
            <a:r>
              <a:rPr lang="ru-RU" sz="2000" b="1" dirty="0"/>
              <a:t>«под Липами»</a:t>
            </a:r>
            <a:r>
              <a:rPr lang="de-DE" sz="2000" b="1" dirty="0"/>
              <a:t> übersetzt werden. Hier sind alle Symbole von Preußen und dem Deutschen Reich. Old Arsenal ( Zeughaus), in einem Gebäude, in dem heute das Museum für Deutsche Geschichte, Berliner Staatsoper, das Brandenburger Tor, der Humboldt-Universität, und andere. Linden erschien auf der Website der vorliegenden Unter den Linden im Jahre 1647 auf Befehl von Friedrich Wilhelm </a:t>
            </a:r>
            <a:r>
              <a:rPr lang="ru-RU" sz="2000" b="1" dirty="0"/>
              <a:t>К</a:t>
            </a:r>
            <a:r>
              <a:rPr lang="de-DE" sz="2000" b="1" dirty="0" err="1"/>
              <a:t>urfyust</a:t>
            </a:r>
            <a:r>
              <a:rPr lang="de-DE" sz="2000" b="1" dirty="0"/>
              <a:t>. Auf diese Weise wird der "Große Kurfürst" ritt aus dem königlichen Palast, um ihre Jagdgründe im Tiergarten. 1000 Linden und 1000 Nussbäume Gasse gebildet sechs Serien 1770</a:t>
            </a:r>
            <a:endParaRPr lang="ru-RU" sz="2000" b="1" dirty="0"/>
          </a:p>
        </p:txBody>
      </p:sp>
      <p:pic>
        <p:nvPicPr>
          <p:cNvPr id="48130" name="Picture 2" descr="Унтер-ден-Линден Берлин"/>
          <p:cNvPicPr>
            <a:picLocks noChangeAspect="1" noChangeArrowheads="1"/>
          </p:cNvPicPr>
          <p:nvPr/>
        </p:nvPicPr>
        <p:blipFill>
          <a:blip r:embed="rId2" cstate="print"/>
          <a:srcRect/>
          <a:stretch>
            <a:fillRect/>
          </a:stretch>
        </p:blipFill>
        <p:spPr bwMode="auto">
          <a:xfrm>
            <a:off x="533400" y="3352800"/>
            <a:ext cx="4000500" cy="2667000"/>
          </a:xfrm>
          <a:prstGeom prst="rect">
            <a:avLst/>
          </a:prstGeom>
          <a:noFill/>
        </p:spPr>
      </p:pic>
      <p:pic>
        <p:nvPicPr>
          <p:cNvPr id="48132" name="Picture 4" descr="Унтер-ден-Линден Дворец принцесс"/>
          <p:cNvPicPr>
            <a:picLocks noChangeAspect="1" noChangeArrowheads="1"/>
          </p:cNvPicPr>
          <p:nvPr/>
        </p:nvPicPr>
        <p:blipFill>
          <a:blip r:embed="rId3" cstate="print"/>
          <a:srcRect/>
          <a:stretch>
            <a:fillRect/>
          </a:stretch>
        </p:blipFill>
        <p:spPr bwMode="auto">
          <a:xfrm>
            <a:off x="4876800" y="3352800"/>
            <a:ext cx="4076700" cy="2717800"/>
          </a:xfrm>
          <a:prstGeom prst="rect">
            <a:avLst/>
          </a:prstGeom>
          <a:noFill/>
        </p:spPr>
      </p:pic>
      <p:sp>
        <p:nvSpPr>
          <p:cNvPr id="6" name="TextBox 5"/>
          <p:cNvSpPr txBox="1"/>
          <p:nvPr/>
        </p:nvSpPr>
        <p:spPr>
          <a:xfrm>
            <a:off x="4876800" y="6096000"/>
            <a:ext cx="4038600" cy="338554"/>
          </a:xfrm>
          <a:prstGeom prst="rect">
            <a:avLst/>
          </a:prstGeom>
          <a:noFill/>
        </p:spPr>
        <p:txBody>
          <a:bodyPr wrap="square" rtlCol="0">
            <a:spAutoFit/>
          </a:bodyPr>
          <a:lstStyle/>
          <a:p>
            <a:r>
              <a:rPr lang="ru-RU" sz="1600" b="1" dirty="0">
                <a:latin typeface="Cambria (Заголовки)"/>
              </a:rPr>
              <a:t>Дворец принцесс</a:t>
            </a:r>
          </a:p>
        </p:txBody>
      </p:sp>
      <p:sp>
        <p:nvSpPr>
          <p:cNvPr id="7" name="Управляющая кнопка: возврат 6">
            <a:hlinkClick r:id="" action="ppaction://hlinkshowjump?jump=lastslideviewed" highlightClick="1"/>
          </p:cNvPr>
          <p:cNvSpPr/>
          <p:nvPr/>
        </p:nvSpPr>
        <p:spPr>
          <a:xfrm>
            <a:off x="228600" y="6096000"/>
            <a:ext cx="762000" cy="53340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6376182"/>
          </a:xfrm>
        </p:spPr>
        <p:txBody>
          <a:bodyPr>
            <a:noAutofit/>
          </a:bodyPr>
          <a:lstStyle/>
          <a:p>
            <a:pPr algn="l"/>
            <a:r>
              <a:rPr lang="de-DE" sz="1800" dirty="0"/>
              <a:t>Berlin ist die Hauptstadt Deutschlands. Berlin ist eine Stadt und auch ein Bundesland, wie Hamburg oder Bremen. Mit rund 3,5 Millionen Einwohnern ist Berlin die zweitgrößte Stadt der EU.</a:t>
            </a:r>
            <a:br>
              <a:rPr lang="de-DE" sz="1800" dirty="0"/>
            </a:br>
            <a:r>
              <a:rPr lang="de-DE" sz="1800" dirty="0"/>
              <a:t>Die Metropole an der Spree ist über 770 Jahre alt. Nach 1949 war die Stadt in zwei Teile geteilt. Das waren West- und Ostberlin. Die Grenze zwischen zwei Teilen war seit 1961 die Berliner Mauer. Nach dem Fall der Mauer 1989 und nach der Wiedervereinigung 1990 wurde Berlin wieder Hauptstadt des Landes.</a:t>
            </a:r>
            <a:br>
              <a:rPr lang="ru-RU" sz="1800" dirty="0"/>
            </a:br>
            <a:r>
              <a:rPr lang="de-DE" sz="1800" dirty="0"/>
              <a:t> Wenn Sie die Stadt kennen lernen wollen, beginnen Sie Ihren Spaziergang am Alexanderplatz oder Alex. Dieser riesige Platz ist ein beliebter Treffpunkt der Berliner. Auf dem Alexanderplatz befinden sich das Hotel Park Inn Berlin, die berühmte Weltzeituhr und einige große Kaufhäuser.</a:t>
            </a:r>
            <a:br>
              <a:rPr lang="de-DE" sz="1800" dirty="0"/>
            </a:br>
            <a:r>
              <a:rPr lang="de-DE" sz="1800" dirty="0"/>
              <a:t> Neben dem Alexanderplatz befindet sich das höchste Gebäude in Berlin, der Fernsehturm. Neben dem Fernsehturm liegen das Rote Rathaus und die Marien­kirche. Das Rote Rathaus ist der Sitz des Bürgermeisters. </a:t>
            </a:r>
            <a:br>
              <a:rPr lang="ru-RU" sz="1800" dirty="0"/>
            </a:br>
            <a:r>
              <a:rPr lang="de-DE" sz="1800" dirty="0"/>
              <a:t>  </a:t>
            </a:r>
            <a:r>
              <a:rPr lang="en-US" sz="1800" dirty="0"/>
              <a:t>I</a:t>
            </a:r>
            <a:r>
              <a:rPr lang="de-DE" sz="1800" dirty="0"/>
              <a:t>n der Nähe des Rathauses liegt das alte historische Nikolai-Viertel.</a:t>
            </a:r>
            <a:br>
              <a:rPr lang="de-DE" sz="1800" dirty="0"/>
            </a:br>
            <a:r>
              <a:rPr lang="de-DE" sz="1800" dirty="0"/>
              <a:t> Auf dem anderen Spreeufer befindet sich die größte Kirche Berlins – der majestätische Berliner Dom.</a:t>
            </a:r>
            <a:br>
              <a:rPr lang="de-DE" sz="1800" dirty="0"/>
            </a:br>
            <a:endParaRPr lang="de-DE" sz="18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Литейная">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Литейная">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Литейная">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182</TotalTime>
  <Words>1165</Words>
  <Application>Microsoft Macintosh PowerPoint</Application>
  <PresentationFormat>Экран (4:3)</PresentationFormat>
  <Paragraphs>19</Paragraphs>
  <Slides>10</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10</vt:i4>
      </vt:variant>
    </vt:vector>
  </HeadingPairs>
  <TitlesOfParts>
    <vt:vector size="16" baseType="lpstr">
      <vt:lpstr>Calibri</vt:lpstr>
      <vt:lpstr>Cambria</vt:lpstr>
      <vt:lpstr>Cambria (Заголовки)</vt:lpstr>
      <vt:lpstr>Rockwell</vt:lpstr>
      <vt:lpstr>Wingdings 2</vt:lpstr>
      <vt:lpstr>Литейная</vt:lpstr>
      <vt:lpstr>BERLIN. SEHENSWÜRDIGKEITEN. </vt:lpstr>
      <vt:lpstr>                                                                                                                                                                        Reichstag  Reichstag - eine der Hauptattraktionen in Deutschland - auf dem Pariser Platz, im Herzen von Berlin. Das berühmte historische Gebäude, in dem die Jahre 1894-1933 getroffen deutschen Bundesland Körper - der Reichstag (Parlament) des Deutschen Reiches und der Reichstag der Weimarer Republik und seit 1999 befindet Bundestag.Istoriya Reichstag beginnt im Jahre 1884, während der berühmte Kanzler des Deutschen Reiches, Otto von Bismarck . Im Jahr 1882 kündigte die Bundeskanzlerin einen Wettbewerb um das Parlamentsgebäude zu entwerfen, die Liste der Teilnehmer betrug 189 Personen. Das Reichstagsgebäude wurde von Paul Vallo (nem.Paul Wallot) in den Jahren 1884 bis 1894 im Stil der Neorenaissance mit Elementen des Barock gestaltet.        </vt:lpstr>
      <vt:lpstr>Brandenburger Tor  Dies ist einer der bedeutendsten Sehenswürdigkeiten von Berlin und Deutschland. Tore sind am Pariser Platz vkontse Unter den Linden im Herzen der Stadt. Es ist ein architektonisches Denkmal des deutschen klassitsizma.Brandenburgskie Gate - das Symbol der Siege und Niederlagen, die Tore der deutschen Geschichte und das Schicksal vieler Deutscher. Sie wurden Ende des 18. Jahrhunderts, wie dem Arc de Triomphe errichtet, als Symbol für die militärische Macht von Preußen. Im Jahr 1848 gibt es Kämpfe rüttelte an der Märzrevolution, und im Jahre 1871, feierte die Berliner den Sieg hier über Frankreich und die Bildung von Deutschland. </vt:lpstr>
      <vt:lpstr>    Cathedral  Berliner Dom gilt als eine der schönsten Sehenswürdigkeiten der Hauptstadt. Es wurde 1883-1905 nach dem Projekt von Otto Julius Rashdorffov.Vo Zweiten Weltkrieg gebaut wurde die Kuppel der Kathedrale schwer beschädigt, wurde die Wiederherstellung erst 1993 vollendet. Die ursprüngliche Höhe der Dom mit der Kuppel ist 114 Meter, nach der Wiederherstellung der bescheideneren - 98 metrov.Podnyavshis unter der Kuppel des 270 Schritte, die Sie einen herrlichen Blick über Berlin genießen. Auch in der Kathedrale ist ein Museum für die Geschichte der Kathedrale, wo Sie über die lange und mühsame Wiederaufbau der Dome nach dem Krieg erfahren können, ebenso wie die Vorkriegs Fotos zu sehen.    </vt:lpstr>
      <vt:lpstr>Alexanderplatz   Alexanderplatz (nem.Alexanderplatz) - eine der Hauptattraktionen von Berlin, seine Visitenkarte, ist die Geschichte der deutschen Hauptstadt in Stein und Architektur vereint Vergangenheit, Gegenwart und Zukunft - das ist, warum es für Touristen so attraktiv</vt:lpstr>
      <vt:lpstr>Rote Rathaus  Es befindet sich im historischen Zentrum von Berlin, nicht weit vom Alexanderplatz entfernt. Die Fassade ist mit rotem Backstein verziert, und das führte zu seinem Namen. Zdaniepostroeno im Neo-Renaissance-Stil in den Jahren 1861-1869, der Architekt Hermann Wezeman (nem.Hermann Waesemann). Die Höhe des Gebäudes mit einem Fahnenmast - 94 m.Krasnye Rathaus wurde während des Zweiten Weltkrieges beschädigt. Nach dem Krieg wurde das Gebäude rekonstruiert. Nach der Teilung Berlins im Jahr 1949 auf der Ost und West, im Jahr 1991 traf dieses Gebäude die Ost-Berliner Senat seit der Wiedervereinigung, das Rote Rathaus, Berlin wurde wieder der Sitz der Regierung.</vt:lpstr>
      <vt:lpstr>Kurfürstendamm  Abbreviated Ku'damm (nem.Ku'damm?) - Die berühmten Boulevard in Berlin 3.5 km, die auf dem Platz Breitscheidplatz (es Breitscheidplatz.) Beginnt und führt zu den quadratischen Ratenauplats (es Rathenauplatz.). Ku'damm wird als ein beliebter Ort zum Wandern bekannt, Einkaufen und razvlecheniy.Nevozmozhno vorstellen Berlin ohne diese Straße. Wanderweg in die Zukunft Seite des Kurfürstendamms erschien im Jahre 1542, nach ihrem Kurfürsten ritten aus dem Berliner Stadtschloss im Jagdschloss Grunewald. Der Kern der Stadt war diese Straße nach dem Bau der Stadtmauer. Otto Bismarck von der Champs-Elysees in Paris beeindruckt beschlossen, die Straße wieder aufzubauen und geben ihm einen besonderen Luxus und Glanz.</vt:lpstr>
      <vt:lpstr>Unter den Linden  Eine der berühmtesten Straßen in Berlin. Sein Name kann ins russisch «под Липами» übersetzt werden. Hier sind alle Symbole von Preußen und dem Deutschen Reich. Old Arsenal ( Zeughaus), in einem Gebäude, in dem heute das Museum für Deutsche Geschichte, Berliner Staatsoper, das Brandenburger Tor, der Humboldt-Universität, und andere. Linden erschien auf der Website der vorliegenden Unter den Linden im Jahre 1647 auf Befehl von Friedrich Wilhelm Кurfyust. Auf diese Weise wird der "Große Kurfürst" ritt aus dem königlichen Palast, um ihre Jagdgründe im Tiergarten. 1000 Linden und 1000 Nussbäume Gasse gebildet sechs Serien 1770</vt:lpstr>
      <vt:lpstr>Berlin ist die Hauptstadt Deutschlands. Berlin ist eine Stadt und auch ein Bundesland, wie Hamburg oder Bremen. Mit rund 3,5 Millionen Einwohnern ist Berlin die zweitgrößte Stadt der EU. Die Metropole an der Spree ist über 770 Jahre alt. Nach 1949 war die Stadt in zwei Teile geteilt. Das waren West- und Ostberlin. Die Grenze zwischen zwei Teilen war seit 1961 die Berliner Mauer. Nach dem Fall der Mauer 1989 und nach der Wiedervereinigung 1990 wurde Berlin wieder Hauptstadt des Landes.  Wenn Sie die Stadt kennen lernen wollen, beginnen Sie Ihren Spaziergang am Alexanderplatz oder Alex. Dieser riesige Platz ist ein beliebter Treffpunkt der Berliner. Auf dem Alexanderplatz befinden sich das Hotel Park Inn Berlin, die berühmte Weltzeituhr und einige große Kaufhäuser.  Neben dem Alexanderplatz befindet sich das höchste Gebäude in Berlin, der Fernsehturm. Neben dem Fernsehturm liegen das Rote Rathaus und die Marien­kirche. Das Rote Rathaus ist der Sitz des Bürgermeisters.    In der Nähe des Rathauses liegt das alte historische Nikolai-Viertel.  Auf dem anderen Spreeufer befindet sich die größte Kirche Berlins – der majestätische Berliner Dom. </vt:lpstr>
      <vt:lpstr>Ein Stück weiter beginnt Unter den Linden – die berühmte Hauptstraße Berlins. Hier gibt es viele Sehenswürdigkeiten, zum Beispiel die Humboldt Universität, die Alte Bibliothek und die Staatsoper.   Die Straße führt zum Brandenburger Tor. Hier war bis 1989 die Grenze zwischen Ost und West. Heute ist das Brandenburger Tor das Wahrzeichen der Stadt und der Einheit. Rechts vom Brandenburger Tor befindet sich der Reichstag.    Wenn Sie sich für Kunst interessieren, gehen Sie zur Museumsinsel. Sie liegt hinter dem Berliner Dom und ist der größte Museumskomplex Europas mit 17 Museen. Wenn Sie Ruhe und Natur mögen, gehen Sie in den Tiergarten, den größten und den schönsten Stadtpark Berlins, spazieren. Wenn Sie sich für Technik interessieren, besuchen Sie unbedingt das spannende Deutsche Technikmuseum. Und wenn Sie ein Tierfreund sind, liegt Ihr Weg in den Berliner Zoo. Viel Spaß!</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БЕРЛИН ДОСТОПРИМЕЧАТЕЛЬНОСТИ</dc:title>
  <dc:creator>ученик</dc:creator>
  <cp:lastModifiedBy>Microsoft Office User</cp:lastModifiedBy>
  <cp:revision>37</cp:revision>
  <dcterms:created xsi:type="dcterms:W3CDTF">2015-10-09T19:00:17Z</dcterms:created>
  <dcterms:modified xsi:type="dcterms:W3CDTF">2021-12-11T18:42:28Z</dcterms:modified>
</cp:coreProperties>
</file>