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7200" dirty="0" err="1">
                <a:solidFill>
                  <a:schemeClr val="accent5">
                    <a:lumMod val="75000"/>
                  </a:schemeClr>
                </a:solidFill>
              </a:rPr>
              <a:t>Deutschsprachiges</a:t>
            </a:r>
            <a:r>
              <a:rPr lang="en-US" sz="7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7200" dirty="0" err="1">
                <a:solidFill>
                  <a:schemeClr val="accent5">
                    <a:lumMod val="75000"/>
                  </a:schemeClr>
                </a:solidFill>
              </a:rPr>
              <a:t>Projekt</a:t>
            </a:r>
            <a:r>
              <a:rPr lang="en-US" sz="7200" dirty="0">
                <a:solidFill>
                  <a:schemeClr val="accent5">
                    <a:lumMod val="75000"/>
                  </a:schemeClr>
                </a:solidFill>
              </a:rPr>
              <a:t>: "Mein </a:t>
            </a:r>
            <a:r>
              <a:rPr lang="en-US" sz="7200" dirty="0" err="1" smtClean="0">
                <a:solidFill>
                  <a:schemeClr val="accent5">
                    <a:lumMod val="75000"/>
                  </a:schemeClr>
                </a:solidFill>
              </a:rPr>
              <a:t>Lieblings</a:t>
            </a:r>
            <a:r>
              <a:rPr lang="en-US" sz="7200" dirty="0" err="1" smtClean="0">
                <a:solidFill>
                  <a:schemeClr val="accent5">
                    <a:lumMod val="75000"/>
                  </a:schemeClr>
                </a:solidFill>
              </a:rPr>
              <a:t>ort</a:t>
            </a:r>
            <a:r>
              <a:rPr lang="en-US" sz="7200" dirty="0" smtClean="0">
                <a:solidFill>
                  <a:schemeClr val="accent5">
                    <a:lumMod val="75000"/>
                  </a:schemeClr>
                </a:solidFill>
              </a:rPr>
              <a:t>".</a:t>
            </a:r>
            <a:endParaRPr lang="ru-RU" sz="7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3823651"/>
      </p:ext>
    </p:extLst>
  </p:cSld>
  <p:clrMapOvr>
    <a:masterClrMapping/>
  </p:clrMapOvr>
  <p:transition spd="slow" advTm="5233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2000" dirty="0" smtClean="0">
                <a:solidFill>
                  <a:schemeClr val="accent3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Der </a:t>
            </a:r>
            <a:r>
              <a:rPr lang="de-DE" sz="2000" dirty="0">
                <a:solidFill>
                  <a:schemeClr val="accent3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städtische Kultur- und Erholungspark der Stadt </a:t>
            </a:r>
            <a:r>
              <a:rPr lang="de-DE" sz="2000" dirty="0" smtClean="0">
                <a:solidFill>
                  <a:schemeClr val="accent3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Orjol</a:t>
            </a:r>
            <a:r>
              <a:rPr lang="de-DE" sz="2000" dirty="0" smtClean="0">
                <a:solidFill>
                  <a:schemeClr val="accent3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sind meine Lieblingsorte </a:t>
            </a:r>
            <a:r>
              <a:rPr lang="de-DE" sz="2000" dirty="0">
                <a:solidFill>
                  <a:schemeClr val="accent3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 Besonders mag ich den Park im Sommer, da es viele Bäume und Blumen im Park gibt. Alles blüht und grünt, Vögel singen, Schmetterlinge flattern.</a:t>
            </a:r>
            <a:endParaRPr lang="ru-RU" sz="2000" dirty="0">
              <a:solidFill>
                <a:schemeClr val="accent3">
                  <a:lumMod val="7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33813" y="1600200"/>
            <a:ext cx="6276373" cy="4525963"/>
          </a:xfrm>
        </p:spPr>
      </p:pic>
    </p:spTree>
    <p:extLst>
      <p:ext uri="{BB962C8B-B14F-4D97-AF65-F5344CB8AC3E}">
        <p14:creationId xmlns:p14="http://schemas.microsoft.com/office/powerpoint/2010/main" xmlns="" val="29874885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2795"/>
    </mc:Choice>
    <mc:Fallback>
      <p:transition spd="slow" advTm="12795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1800" dirty="0">
                <a:solidFill>
                  <a:srgbClr val="7030A0"/>
                </a:solidFill>
              </a:rPr>
              <a:t>Der Park ist in mehrere Zonen unterteilt, so dass jeder einen bequemen Platz finden kann . Wenn Sie Lärm und Spaß wollen, müssen Sie zum Brunnen gehen, daneben gibt es eine Szene, in der verschiedene Veranstaltungen stattfinden.</a:t>
            </a:r>
            <a:endParaRPr lang="ru-RU" sz="1800" dirty="0">
              <a:solidFill>
                <a:srgbClr val="7030A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8922" y="1600200"/>
            <a:ext cx="8046156" cy="4525963"/>
          </a:xfrm>
        </p:spPr>
      </p:pic>
    </p:spTree>
    <p:extLst>
      <p:ext uri="{BB962C8B-B14F-4D97-AF65-F5344CB8AC3E}">
        <p14:creationId xmlns:p14="http://schemas.microsoft.com/office/powerpoint/2010/main" xmlns="" val="37930195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0399"/>
    </mc:Choice>
    <mc:Fallback>
      <p:transition spd="slow" advTm="10399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1800" dirty="0">
                <a:solidFill>
                  <a:srgbClr val="00B050"/>
                </a:solidFill>
              </a:rPr>
              <a:t>Für Kinder im Park ein wahres Paradies. Es gibt Attraktionen für jeden Geschmack und Alter: Riesenrad, Trampoline, Karussells.</a:t>
            </a:r>
            <a:endParaRPr lang="ru-RU" sz="1800" dirty="0">
              <a:solidFill>
                <a:srgbClr val="00B050"/>
              </a:solidFill>
            </a:endParaRPr>
          </a:p>
        </p:txBody>
      </p:sp>
      <p:pic>
        <p:nvPicPr>
          <p:cNvPr id="1026" name="Picture 2" descr="аттракцион — Орбита — Орёл, фото №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1484784"/>
            <a:ext cx="2592288" cy="3886534"/>
          </a:xfrm>
          <a:prstGeom prst="rect">
            <a:avLst/>
          </a:prstGeom>
          <a:noFill/>
        </p:spPr>
      </p:pic>
      <p:pic>
        <p:nvPicPr>
          <p:cNvPr id="1028" name="Picture 4" descr="Очень популярный аттракцион &quot;Орбита&quot;. - Изображение Парк культуры и отдыха,  Петрозаводск - Tripadvis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412776"/>
            <a:ext cx="3960440" cy="2635494"/>
          </a:xfrm>
          <a:prstGeom prst="rect">
            <a:avLst/>
          </a:prstGeom>
          <a:noFill/>
        </p:spPr>
      </p:pic>
      <p:sp>
        <p:nvSpPr>
          <p:cNvPr id="1030" name="AutoShape 6" descr="Колесо обозрения, аттракцион, Россия, Орёл, Городской парк культуры и отдыха  — Яндекс.Карты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2" name="AutoShape 8" descr="Колесо обозрения, аттракцион, Россия, Орёл, Городской парк культуры и отдыха  — Яндекс.Карты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4" name="Picture 10" descr="Колесо обозрения, аттракцион, Россия, Орёл, Городской парк культуры и отдыха  — Яндекс.Карты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35696" y="3429000"/>
            <a:ext cx="4709152" cy="31409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314922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0668"/>
    </mc:Choice>
    <mc:Fallback>
      <p:transition spd="slow" advTm="10668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</Words>
  <Application>Microsoft Office PowerPoint</Application>
  <PresentationFormat>Экран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Deutschsprachiges Projekt: "Mein Lieblingsort".</vt:lpstr>
      <vt:lpstr>Der städtische Kultur- und Erholungspark der Stadt Orjol sind meine Lieblingsorte . Besonders mag ich den Park im Sommer, da es viele Bäume und Blumen im Park gibt. Alles blüht und grünt, Vögel singen, Schmetterlinge flattern.</vt:lpstr>
      <vt:lpstr>Der Park ist in mehrere Zonen unterteilt, so dass jeder einen bequemen Platz finden kann . Wenn Sie Lärm und Spaß wollen, müssen Sie zum Brunnen gehen, daneben gibt es eine Szene, in der verschiedene Veranstaltungen stattfinden.</vt:lpstr>
      <vt:lpstr>Für Kinder im Park ein wahres Paradies. Es gibt Attraktionen für jeden Geschmack und Alter: Riesenrad, Trampoline, Karussells.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Deutschsprachiges Projekt: "Mein Lieblingsort".</dc:title>
  <dc:creator>Тимирязевская СОШ</dc:creator>
  <cp:lastModifiedBy>школа</cp:lastModifiedBy>
  <cp:revision>2</cp:revision>
  <dcterms:modified xsi:type="dcterms:W3CDTF">2021-12-10T10:25:03Z</dcterms:modified>
</cp:coreProperties>
</file>