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9"/>
  </p:notesMasterIdLst>
  <p:handoutMasterIdLst>
    <p:handoutMasterId r:id="rId40"/>
  </p:handoutMasterIdLst>
  <p:sldIdLst>
    <p:sldId id="256" r:id="rId2"/>
    <p:sldId id="261" r:id="rId3"/>
    <p:sldId id="283" r:id="rId4"/>
    <p:sldId id="258" r:id="rId5"/>
    <p:sldId id="259" r:id="rId6"/>
    <p:sldId id="262" r:id="rId7"/>
    <p:sldId id="263" r:id="rId8"/>
    <p:sldId id="264" r:id="rId9"/>
    <p:sldId id="267" r:id="rId10"/>
    <p:sldId id="266" r:id="rId11"/>
    <p:sldId id="265" r:id="rId12"/>
    <p:sldId id="268" r:id="rId13"/>
    <p:sldId id="269" r:id="rId14"/>
    <p:sldId id="270" r:id="rId15"/>
    <p:sldId id="272" r:id="rId16"/>
    <p:sldId id="271" r:id="rId17"/>
    <p:sldId id="260" r:id="rId18"/>
    <p:sldId id="273" r:id="rId19"/>
    <p:sldId id="274" r:id="rId20"/>
    <p:sldId id="275" r:id="rId21"/>
    <p:sldId id="276" r:id="rId22"/>
    <p:sldId id="278" r:id="rId23"/>
    <p:sldId id="277" r:id="rId24"/>
    <p:sldId id="279" r:id="rId25"/>
    <p:sldId id="280" r:id="rId26"/>
    <p:sldId id="282" r:id="rId27"/>
    <p:sldId id="281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727"/>
  </p:normalViewPr>
  <p:slideViewPr>
    <p:cSldViewPr>
      <p:cViewPr varScale="1">
        <p:scale>
          <a:sx n="85" d="100"/>
          <a:sy n="85" d="100"/>
        </p:scale>
        <p:origin x="215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/>
              <a:t>МБОУ "Ярищенская СОШ" Оксана Васильевна Мошкина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D4F66-9A15-4B70-879F-316F02BD0A17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21182-158C-4E2E-B814-0E56D927615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/>
              <a:t>МБОУ "Ярищенская СОШ" Оксана Васильевна Мошкина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5E34F-E511-4950-81D3-B74E93A0B1D6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2E1594-77DC-441D-B775-218A857133F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ru-RU"/>
              <a:t>МБОУ "Ярищенская СОШ" Оксана Васильевна Мошкина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7EAF463A-BC7C-46EE-9F1E-7F377CCA4891}" type="datetimeFigureOut">
              <a:rPr lang="en-US" smtClean="0"/>
              <a:pPr/>
              <a:t>12/12/21</a:t>
            </a:fld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12/12/21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12/12/21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12/12/21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7EAF463A-BC7C-46EE-9F1E-7F377CCA4891}" type="datetimeFigureOut">
              <a:rPr lang="en-US" smtClean="0"/>
              <a:pPr/>
              <a:t>12/12/21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12/12/21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12/12/21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12/12/21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12/12/21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7EAF463A-BC7C-46EE-9F1E-7F377CCA4891}" type="datetimeFigureOut">
              <a:rPr lang="en-US" smtClean="0"/>
              <a:pPr/>
              <a:t>12/12/21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7EAF463A-BC7C-46EE-9F1E-7F377CCA4891}" type="datetimeFigureOut">
              <a:rPr lang="en-US" smtClean="0"/>
              <a:pPr/>
              <a:t>12/12/21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12/12/21</a:t>
            </a:fld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image" Target="../media/image2.png"/><Relationship Id="rId5" Type="http://schemas.openxmlformats.org/officeDocument/2006/relationships/slide" Target="slide7.xml"/><Relationship Id="rId10" Type="http://schemas.openxmlformats.org/officeDocument/2006/relationships/slide" Target="slide12.xml"/><Relationship Id="rId4" Type="http://schemas.openxmlformats.org/officeDocument/2006/relationships/slide" Target="slide6.xml"/><Relationship Id="rId9" Type="http://schemas.openxmlformats.org/officeDocument/2006/relationships/slide" Target="slide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13" Type="http://schemas.openxmlformats.org/officeDocument/2006/relationships/slide" Target="slide25.xml"/><Relationship Id="rId18" Type="http://schemas.openxmlformats.org/officeDocument/2006/relationships/slide" Target="slide30.xml"/><Relationship Id="rId3" Type="http://schemas.openxmlformats.org/officeDocument/2006/relationships/slide" Target="slide14.xml"/><Relationship Id="rId21" Type="http://schemas.openxmlformats.org/officeDocument/2006/relationships/slide" Target="slide33.xml"/><Relationship Id="rId7" Type="http://schemas.openxmlformats.org/officeDocument/2006/relationships/slide" Target="slide17.xml"/><Relationship Id="rId12" Type="http://schemas.openxmlformats.org/officeDocument/2006/relationships/slide" Target="slide22.xml"/><Relationship Id="rId17" Type="http://schemas.openxmlformats.org/officeDocument/2006/relationships/slide" Target="slide29.xml"/><Relationship Id="rId2" Type="http://schemas.openxmlformats.org/officeDocument/2006/relationships/slide" Target="slide13.xml"/><Relationship Id="rId16" Type="http://schemas.openxmlformats.org/officeDocument/2006/relationships/slide" Target="slide28.xml"/><Relationship Id="rId20" Type="http://schemas.openxmlformats.org/officeDocument/2006/relationships/slide" Target="slide3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6.xml"/><Relationship Id="rId11" Type="http://schemas.openxmlformats.org/officeDocument/2006/relationships/slide" Target="slide21.xml"/><Relationship Id="rId5" Type="http://schemas.openxmlformats.org/officeDocument/2006/relationships/slide" Target="slide15.xml"/><Relationship Id="rId15" Type="http://schemas.openxmlformats.org/officeDocument/2006/relationships/slide" Target="slide27.xml"/><Relationship Id="rId23" Type="http://schemas.openxmlformats.org/officeDocument/2006/relationships/image" Target="../media/image2.png"/><Relationship Id="rId10" Type="http://schemas.openxmlformats.org/officeDocument/2006/relationships/slide" Target="slide20.xml"/><Relationship Id="rId19" Type="http://schemas.openxmlformats.org/officeDocument/2006/relationships/slide" Target="slide31.xml"/><Relationship Id="rId4" Type="http://schemas.openxmlformats.org/officeDocument/2006/relationships/slide" Target="slide5.xml"/><Relationship Id="rId9" Type="http://schemas.openxmlformats.org/officeDocument/2006/relationships/slide" Target="slide19.xml"/><Relationship Id="rId14" Type="http://schemas.openxmlformats.org/officeDocument/2006/relationships/slide" Target="slide26.xml"/><Relationship Id="rId22" Type="http://schemas.openxmlformats.org/officeDocument/2006/relationships/slide" Target="slide3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34000" y="1371600"/>
            <a:ext cx="2971800" cy="18288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4500" b="0" dirty="0" err="1">
                <a:hlinkClick r:id="rId3" action="ppaction://hlinksldjump"/>
              </a:rPr>
              <a:t>Kapietel</a:t>
            </a:r>
            <a:r>
              <a:rPr lang="en-US" sz="4500" dirty="0">
                <a:hlinkClick r:id="rId3" action="ppaction://hlinksldjump"/>
              </a:rPr>
              <a:t> II</a:t>
            </a:r>
            <a:endParaRPr lang="ru-RU" sz="4500" dirty="0"/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1219200" y="1447800"/>
            <a:ext cx="2971800" cy="18288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91440" rtlCol="0" anchor="ctr">
            <a:normAutofit fontScale="975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none" spc="0" normalizeH="0" baseline="0" noProof="0" dirty="0" err="1">
                <a:ln>
                  <a:noFill/>
                </a:ln>
                <a:solidFill>
                  <a:schemeClr val="lt1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4" action="ppaction://hlinksldjump"/>
              </a:rPr>
              <a:t>Kapietel</a:t>
            </a:r>
            <a:r>
              <a:rPr kumimoji="0" lang="en-US" sz="46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4" action="ppaction://hlinksldjump"/>
              </a:rPr>
              <a:t> I</a:t>
            </a:r>
            <a:endParaRPr kumimoji="0" lang="ru-RU" sz="46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Заголовок 3"/>
          <p:cNvSpPr txBox="1">
            <a:spLocks/>
          </p:cNvSpPr>
          <p:nvPr/>
        </p:nvSpPr>
        <p:spPr>
          <a:xfrm>
            <a:off x="1295400" y="3962400"/>
            <a:ext cx="2971800" cy="18288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91440" rtlCol="0" anchor="ctr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none" spc="0" normalizeH="0" baseline="0" noProof="0" dirty="0" err="1">
                <a:ln>
                  <a:noFill/>
                </a:ln>
                <a:solidFill>
                  <a:schemeClr val="lt1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4" action="ppaction://hlinksldjump"/>
              </a:rPr>
              <a:t>Kapietel</a:t>
            </a:r>
            <a:r>
              <a:rPr kumimoji="0" lang="en-US" sz="46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4" action="ppaction://hlinksldjump"/>
              </a:rPr>
              <a:t> III</a:t>
            </a:r>
            <a:endParaRPr kumimoji="0" lang="ru-RU" sz="46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3"/>
          <p:cNvSpPr txBox="1">
            <a:spLocks/>
          </p:cNvSpPr>
          <p:nvPr/>
        </p:nvSpPr>
        <p:spPr>
          <a:xfrm>
            <a:off x="5181600" y="3810000"/>
            <a:ext cx="2971800" cy="18288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91440" rtlCol="0" anchor="ctr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none" spc="0" normalizeH="0" baseline="0" noProof="0" dirty="0" err="1">
                <a:ln>
                  <a:noFill/>
                </a:ln>
                <a:solidFill>
                  <a:schemeClr val="lt1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Kapietel</a:t>
            </a:r>
            <a:r>
              <a:rPr kumimoji="0" lang="en-US" sz="46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IV</a:t>
            </a:r>
            <a:endParaRPr kumimoji="0" lang="ru-RU" sz="46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Десятиугольник 5"/>
          <p:cNvSpPr/>
          <p:nvPr/>
        </p:nvSpPr>
        <p:spPr>
          <a:xfrm>
            <a:off x="4191000" y="5943600"/>
            <a:ext cx="1371600" cy="6096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191000" y="6096000"/>
            <a:ext cx="137088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10. </a:t>
            </a:r>
            <a:r>
              <a:rPr lang="en-US" b="1" cap="none" spc="0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Klasse</a:t>
            </a:r>
            <a:endParaRPr lang="ru-RU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ая прямоугольная выноска 2">
            <a:hlinkClick r:id="rId2" action="ppaction://hlinksldjump"/>
          </p:cNvPr>
          <p:cNvSpPr/>
          <p:nvPr/>
        </p:nvSpPr>
        <p:spPr>
          <a:xfrm>
            <a:off x="1905000" y="2286000"/>
            <a:ext cx="4038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Rockwell (Основной текст)"/>
              </a:rPr>
              <a:t>иметь своё собственное лицо</a:t>
            </a: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ая прямоугольная выноска 2">
            <a:hlinkClick r:id="rId2" action="ppaction://hlinksldjump"/>
          </p:cNvPr>
          <p:cNvSpPr/>
          <p:nvPr/>
        </p:nvSpPr>
        <p:spPr>
          <a:xfrm>
            <a:off x="1905000" y="2286000"/>
            <a:ext cx="4038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Rockwell (Основной текст)"/>
              </a:rPr>
              <a:t>быть влюблённым в… </a:t>
            </a: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ая прямоугольная выноска 2">
            <a:hlinkClick r:id="rId2" action="ppaction://hlinksldjump"/>
          </p:cNvPr>
          <p:cNvSpPr/>
          <p:nvPr/>
        </p:nvSpPr>
        <p:spPr>
          <a:xfrm>
            <a:off x="1905000" y="2286000"/>
            <a:ext cx="4038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>
                <a:latin typeface="Rockwell (Основной текст)"/>
              </a:rPr>
              <a:t>завоёвывать,пленять</a:t>
            </a:r>
            <a:r>
              <a:rPr lang="ru-RU" sz="2400" dirty="0">
                <a:latin typeface="Rockwell (Основной текст)"/>
              </a:rPr>
              <a:t>, покорять</a:t>
            </a: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ая прямоугольная выноска 2">
            <a:hlinkClick r:id="rId2" action="ppaction://hlinksldjump"/>
          </p:cNvPr>
          <p:cNvSpPr/>
          <p:nvPr/>
        </p:nvSpPr>
        <p:spPr>
          <a:xfrm>
            <a:off x="1905000" y="2286000"/>
            <a:ext cx="45720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Rockwell (Основной текст)"/>
              </a:rPr>
              <a:t>подружиться</a:t>
            </a: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ая прямоугольная выноска 2">
            <a:hlinkClick r:id="rId2" action="ppaction://hlinksldjump"/>
          </p:cNvPr>
          <p:cNvSpPr/>
          <p:nvPr/>
        </p:nvSpPr>
        <p:spPr>
          <a:xfrm>
            <a:off x="1905000" y="2286000"/>
            <a:ext cx="4038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Rockwell (Основной текст)"/>
              </a:rPr>
              <a:t>местный житель, местная жительница </a:t>
            </a: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ая прямоугольная выноска 2">
            <a:hlinkClick r:id="rId2" action="ppaction://hlinksldjump"/>
          </p:cNvPr>
          <p:cNvSpPr/>
          <p:nvPr/>
        </p:nvSpPr>
        <p:spPr>
          <a:xfrm>
            <a:off x="1905000" y="2286000"/>
            <a:ext cx="4038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Rockwell (Основной текст)"/>
              </a:rPr>
              <a:t>содействовать в (чём-л.), способствовать (чему-л.)</a:t>
            </a: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ая прямоугольная выноска 2">
            <a:hlinkClick r:id="rId2" action="ppaction://hlinksldjump"/>
          </p:cNvPr>
          <p:cNvSpPr/>
          <p:nvPr/>
        </p:nvSpPr>
        <p:spPr>
          <a:xfrm>
            <a:off x="1905000" y="2286000"/>
            <a:ext cx="4038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Rockwell (Основной текст)"/>
              </a:rPr>
              <a:t>нести вклад во что-л.</a:t>
            </a: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озврат 1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ая прямоугольная выноска 2">
            <a:hlinkClick r:id="rId2" action="ppaction://hlinksldjump"/>
          </p:cNvPr>
          <p:cNvSpPr/>
          <p:nvPr/>
        </p:nvSpPr>
        <p:spPr>
          <a:xfrm>
            <a:off x="2057400" y="2438400"/>
            <a:ext cx="4038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Rockwell (Основной текст)"/>
              </a:rPr>
              <a:t>благосостояние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озврат 1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ая прямоугольная выноска 2">
            <a:hlinkClick r:id="rId2" action="ppaction://hlinksldjump"/>
          </p:cNvPr>
          <p:cNvSpPr/>
          <p:nvPr/>
        </p:nvSpPr>
        <p:spPr>
          <a:xfrm>
            <a:off x="2057400" y="2438400"/>
            <a:ext cx="51054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romanUcPeriod"/>
            </a:pPr>
            <a:r>
              <a:rPr lang="ru-RU" sz="2400" dirty="0" err="1">
                <a:latin typeface="Rockwell (Основной текст)"/>
              </a:rPr>
              <a:t>извещение,уведомление</a:t>
            </a:r>
            <a:endParaRPr lang="ru-RU" sz="2400" dirty="0">
              <a:latin typeface="Rockwell (Основной текст)"/>
            </a:endParaRPr>
          </a:p>
          <a:p>
            <a:pPr marL="514350" indent="-514350"/>
            <a:r>
              <a:rPr lang="en-US" sz="2400" dirty="0">
                <a:latin typeface="Rockwell (Основной текст)"/>
              </a:rPr>
              <a:t>II.</a:t>
            </a:r>
            <a:r>
              <a:rPr lang="ru-RU" sz="2400" dirty="0">
                <a:latin typeface="Rockwell (Основной текст)"/>
              </a:rPr>
              <a:t>  соглашение, договорённость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озврат 1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ая прямоугольная выноска 2">
            <a:hlinkClick r:id="rId2" action="ppaction://hlinksldjump"/>
          </p:cNvPr>
          <p:cNvSpPr/>
          <p:nvPr/>
        </p:nvSpPr>
        <p:spPr>
          <a:xfrm>
            <a:off x="1752600" y="2286000"/>
            <a:ext cx="4648200" cy="11430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romanUcPeriod"/>
            </a:pPr>
            <a:endParaRPr lang="ru-RU" sz="2400" dirty="0">
              <a:latin typeface="Rockwell (Основной текст)"/>
            </a:endParaRPr>
          </a:p>
          <a:p>
            <a:pPr marL="514350" indent="-514350">
              <a:buAutoNum type="romanUcPeriod"/>
            </a:pPr>
            <a:endParaRPr lang="ru-RU" sz="2400" dirty="0">
              <a:latin typeface="Rockwell (Основной текст)"/>
            </a:endParaRPr>
          </a:p>
          <a:p>
            <a:pPr marL="514350" indent="-514350">
              <a:buAutoNum type="romanUcPeriod"/>
            </a:pPr>
            <a:endParaRPr lang="ru-RU" sz="2400" dirty="0">
              <a:latin typeface="Rockwell (Основной текст)"/>
            </a:endParaRPr>
          </a:p>
          <a:p>
            <a:pPr marL="514350" indent="-514350">
              <a:buAutoNum type="romanUcPeriod"/>
            </a:pPr>
            <a:endParaRPr lang="ru-RU" sz="2400" dirty="0">
              <a:latin typeface="Rockwell (Основной текст)"/>
            </a:endParaRPr>
          </a:p>
          <a:p>
            <a:pPr marL="514350" indent="-514350">
              <a:buAutoNum type="romanUcPeriod"/>
            </a:pPr>
            <a:r>
              <a:rPr lang="ru-RU" sz="2400" dirty="0">
                <a:latin typeface="Rockwell (Основной текст)"/>
              </a:rPr>
              <a:t>остановка, задержка</a:t>
            </a:r>
          </a:p>
          <a:p>
            <a:pPr marL="514350" indent="-514350">
              <a:buAutoNum type="romanUcPeriod"/>
            </a:pPr>
            <a:r>
              <a:rPr lang="ru-RU" sz="2400" dirty="0">
                <a:latin typeface="Rockwell (Основной текст)"/>
              </a:rPr>
              <a:t>пребывание, нахождение</a:t>
            </a:r>
          </a:p>
          <a:p>
            <a:pPr marL="514350" indent="-514350">
              <a:buAutoNum type="romanUcPeriod"/>
            </a:pPr>
            <a:endParaRPr lang="ru-RU" sz="2400" dirty="0">
              <a:latin typeface="Rockwell (Основной текст)"/>
            </a:endParaRPr>
          </a:p>
          <a:p>
            <a:pPr marL="514350" indent="-514350">
              <a:buAutoNum type="romanUcPeriod"/>
            </a:pPr>
            <a:endParaRPr lang="ru-RU" sz="2400" dirty="0">
              <a:latin typeface="Rockwell (Основной текст)"/>
            </a:endParaRPr>
          </a:p>
          <a:p>
            <a:endParaRPr lang="ru-RU" sz="2400" dirty="0">
              <a:latin typeface="Rockwell (Основной текст)"/>
            </a:endParaRPr>
          </a:p>
          <a:p>
            <a:r>
              <a:rPr lang="ru-RU" sz="2400" dirty="0">
                <a:latin typeface="Rockwell (Основной текст)"/>
              </a:rPr>
              <a:t>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28600"/>
            <a:ext cx="51816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>
                <a:latin typeface="Georgia" pitchFamily="18" charset="0"/>
                <a:hlinkClick r:id="rId2" action="ppaction://hlinksldjump"/>
              </a:rPr>
              <a:t>die </a:t>
            </a:r>
            <a:r>
              <a:rPr lang="en-US" dirty="0" err="1">
                <a:latin typeface="Georgia" pitchFamily="18" charset="0"/>
                <a:hlinkClick r:id="rId2" action="ppaction://hlinksldjump"/>
              </a:rPr>
              <a:t>Freizeitmöglichkeiten</a:t>
            </a:r>
            <a:br>
              <a:rPr lang="en-US" dirty="0">
                <a:latin typeface="Georgia" pitchFamily="18" charset="0"/>
              </a:rPr>
            </a:br>
            <a:r>
              <a:rPr lang="en-US" dirty="0">
                <a:latin typeface="Georgia" pitchFamily="18" charset="0"/>
                <a:hlinkClick r:id="rId3" action="ppaction://hlinksldjump"/>
              </a:rPr>
              <a:t>die </a:t>
            </a:r>
            <a:r>
              <a:rPr lang="en-US" dirty="0" err="1">
                <a:latin typeface="Georgia" pitchFamily="18" charset="0"/>
                <a:hlinkClick r:id="rId3" action="ppaction://hlinksldjump"/>
              </a:rPr>
              <a:t>Ausbildungsmöglichkeiten</a:t>
            </a:r>
            <a:br>
              <a:rPr lang="en-US" dirty="0">
                <a:latin typeface="Georgia" pitchFamily="18" charset="0"/>
                <a:hlinkClick r:id="rId3" action="ppaction://hlinksldjump"/>
              </a:rPr>
            </a:br>
            <a:r>
              <a:rPr lang="en-US" dirty="0" err="1">
                <a:latin typeface="Georgia" pitchFamily="18" charset="0"/>
                <a:hlinkClick r:id="rId4" action="ppaction://hlinksldjump"/>
              </a:rPr>
              <a:t>faszinieren</a:t>
            </a:r>
            <a:br>
              <a:rPr lang="en-US" dirty="0">
                <a:latin typeface="Georgia" pitchFamily="18" charset="0"/>
              </a:rPr>
            </a:br>
            <a:r>
              <a:rPr lang="en-US" dirty="0" err="1">
                <a:latin typeface="Georgia" pitchFamily="18" charset="0"/>
                <a:hlinkClick r:id="rId5" action="ppaction://hlinksldjump"/>
              </a:rPr>
              <a:t>faszinierend</a:t>
            </a:r>
            <a:br>
              <a:rPr lang="en-US" dirty="0">
                <a:latin typeface="Georgia" pitchFamily="18" charset="0"/>
              </a:rPr>
            </a:br>
            <a:r>
              <a:rPr lang="en-US" dirty="0" err="1">
                <a:latin typeface="Georgia" pitchFamily="18" charset="0"/>
                <a:hlinkClick r:id="rId6" action="ppaction://hlinksldjump"/>
              </a:rPr>
              <a:t>begeistert</a:t>
            </a:r>
            <a:r>
              <a:rPr lang="en-US" dirty="0">
                <a:latin typeface="Georgia" pitchFamily="18" charset="0"/>
                <a:hlinkClick r:id="rId6" action="ppaction://hlinksldjump"/>
              </a:rPr>
              <a:t> </a:t>
            </a:r>
            <a:r>
              <a:rPr lang="en-US" dirty="0" err="1">
                <a:latin typeface="Georgia" pitchFamily="18" charset="0"/>
                <a:hlinkClick r:id="rId6" action="ppaction://hlinksldjump"/>
              </a:rPr>
              <a:t>sein</a:t>
            </a:r>
            <a:r>
              <a:rPr lang="en-US" dirty="0">
                <a:latin typeface="Georgia" pitchFamily="18" charset="0"/>
                <a:hlinkClick r:id="rId6" action="ppaction://hlinksldjump"/>
              </a:rPr>
              <a:t> von (Dat.)</a:t>
            </a:r>
            <a:br>
              <a:rPr lang="en-US" dirty="0">
                <a:latin typeface="Georgia" pitchFamily="18" charset="0"/>
              </a:rPr>
            </a:br>
            <a:r>
              <a:rPr lang="en-US" dirty="0" err="1">
                <a:latin typeface="Georgia" pitchFamily="18" charset="0"/>
                <a:hlinkClick r:id="rId7" action="ppaction://hlinksldjump"/>
              </a:rPr>
              <a:t>eine</a:t>
            </a:r>
            <a:r>
              <a:rPr lang="en-US" dirty="0">
                <a:latin typeface="Georgia" pitchFamily="18" charset="0"/>
                <a:hlinkClick r:id="rId7" action="ppaction://hlinksldjump"/>
              </a:rPr>
              <a:t> </a:t>
            </a:r>
            <a:r>
              <a:rPr lang="en-US" dirty="0" err="1">
                <a:latin typeface="Georgia" pitchFamily="18" charset="0"/>
                <a:hlinkClick r:id="rId7" action="ppaction://hlinksldjump"/>
              </a:rPr>
              <a:t>eigene</a:t>
            </a:r>
            <a:r>
              <a:rPr lang="en-US" dirty="0">
                <a:latin typeface="Georgia" pitchFamily="18" charset="0"/>
                <a:hlinkClick r:id="rId7" action="ppaction://hlinksldjump"/>
              </a:rPr>
              <a:t> </a:t>
            </a:r>
            <a:r>
              <a:rPr lang="en-US" dirty="0" err="1">
                <a:latin typeface="Georgia" pitchFamily="18" charset="0"/>
                <a:hlinkClick r:id="rId7" action="ppaction://hlinksldjump"/>
              </a:rPr>
              <a:t>Lebensweise</a:t>
            </a:r>
            <a:r>
              <a:rPr lang="en-US" dirty="0">
                <a:latin typeface="Georgia" pitchFamily="18" charset="0"/>
                <a:hlinkClick r:id="rId7" action="ppaction://hlinksldjump"/>
              </a:rPr>
              <a:t> </a:t>
            </a:r>
            <a:r>
              <a:rPr lang="en-US" dirty="0" err="1">
                <a:latin typeface="Georgia" pitchFamily="18" charset="0"/>
                <a:hlinkClick r:id="rId7" action="ppaction://hlinksldjump"/>
              </a:rPr>
              <a:t>haben</a:t>
            </a:r>
            <a:br>
              <a:rPr lang="en-US" dirty="0">
                <a:latin typeface="Georgia" pitchFamily="18" charset="0"/>
              </a:rPr>
            </a:br>
            <a:r>
              <a:rPr lang="en-US" dirty="0" err="1">
                <a:latin typeface="Georgia" pitchFamily="18" charset="0"/>
                <a:hlinkClick r:id="rId8" action="ppaction://hlinksldjump"/>
              </a:rPr>
              <a:t>ein</a:t>
            </a:r>
            <a:r>
              <a:rPr lang="en-US" dirty="0">
                <a:latin typeface="Georgia" pitchFamily="18" charset="0"/>
                <a:hlinkClick r:id="rId8" action="ppaction://hlinksldjump"/>
              </a:rPr>
              <a:t> </a:t>
            </a:r>
            <a:r>
              <a:rPr lang="en-US" dirty="0" err="1">
                <a:latin typeface="Georgia" pitchFamily="18" charset="0"/>
                <a:hlinkClick r:id="rId8" action="ppaction://hlinksldjump"/>
              </a:rPr>
              <a:t>eigenes</a:t>
            </a:r>
            <a:r>
              <a:rPr lang="en-US" dirty="0">
                <a:latin typeface="Georgia" pitchFamily="18" charset="0"/>
                <a:hlinkClick r:id="rId8" action="ppaction://hlinksldjump"/>
              </a:rPr>
              <a:t> </a:t>
            </a:r>
            <a:r>
              <a:rPr lang="en-US" dirty="0" err="1">
                <a:latin typeface="Georgia" pitchFamily="18" charset="0"/>
                <a:hlinkClick r:id="rId8" action="ppaction://hlinksldjump"/>
              </a:rPr>
              <a:t>Gesich</a:t>
            </a:r>
            <a:r>
              <a:rPr lang="en-US" dirty="0">
                <a:latin typeface="Georgia" pitchFamily="18" charset="0"/>
                <a:hlinkClick r:id="rId8" action="ppaction://hlinksldjump"/>
              </a:rPr>
              <a:t> </a:t>
            </a:r>
            <a:r>
              <a:rPr lang="en-US" dirty="0" err="1">
                <a:latin typeface="Georgia" pitchFamily="18" charset="0"/>
                <a:hlinkClick r:id="rId8" action="ppaction://hlinksldjump"/>
              </a:rPr>
              <a:t>haben</a:t>
            </a:r>
            <a:br>
              <a:rPr lang="en-US" dirty="0">
                <a:latin typeface="Georgia" pitchFamily="18" charset="0"/>
              </a:rPr>
            </a:br>
            <a:r>
              <a:rPr lang="en-US" dirty="0" err="1">
                <a:latin typeface="Georgia" pitchFamily="18" charset="0"/>
                <a:hlinkClick r:id="rId9" action="ppaction://hlinksldjump"/>
              </a:rPr>
              <a:t>verliebt</a:t>
            </a:r>
            <a:r>
              <a:rPr lang="en-US" dirty="0">
                <a:latin typeface="Georgia" pitchFamily="18" charset="0"/>
                <a:hlinkClick r:id="rId9" action="ppaction://hlinksldjump"/>
              </a:rPr>
              <a:t> </a:t>
            </a:r>
            <a:r>
              <a:rPr lang="en-US" dirty="0" err="1">
                <a:latin typeface="Georgia" pitchFamily="18" charset="0"/>
                <a:hlinkClick r:id="rId9" action="ppaction://hlinksldjump"/>
              </a:rPr>
              <a:t>sein</a:t>
            </a:r>
            <a:r>
              <a:rPr lang="en-US" dirty="0">
                <a:latin typeface="Georgia" pitchFamily="18" charset="0"/>
                <a:hlinkClick r:id="rId9" action="ppaction://hlinksldjump"/>
              </a:rPr>
              <a:t> in (</a:t>
            </a:r>
            <a:r>
              <a:rPr lang="en-US" dirty="0" err="1">
                <a:latin typeface="Georgia" pitchFamily="18" charset="0"/>
                <a:hlinkClick r:id="rId9" action="ppaction://hlinksldjump"/>
              </a:rPr>
              <a:t>Akk</a:t>
            </a:r>
            <a:r>
              <a:rPr lang="en-US" dirty="0">
                <a:latin typeface="Georgia" pitchFamily="18" charset="0"/>
                <a:hlinkClick r:id="rId9" action="ppaction://hlinksldjump"/>
              </a:rPr>
              <a:t>.)</a:t>
            </a:r>
            <a:br>
              <a:rPr lang="en-US" dirty="0">
                <a:latin typeface="Georgia" pitchFamily="18" charset="0"/>
              </a:rPr>
            </a:br>
            <a:r>
              <a:rPr lang="en-US" dirty="0" err="1">
                <a:latin typeface="Georgia" pitchFamily="18" charset="0"/>
                <a:hlinkClick r:id="rId10" action="ppaction://hlinksldjump"/>
              </a:rPr>
              <a:t>erobern</a:t>
            </a:r>
            <a:br>
              <a:rPr lang="en-US" dirty="0"/>
            </a:br>
            <a:endParaRPr lang="en-US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  <a:p>
            <a:endParaRPr lang="en-US" dirty="0"/>
          </a:p>
          <a:p>
            <a:br>
              <a:rPr lang="en-US" dirty="0"/>
            </a:br>
            <a:endParaRPr lang="ru-RU" dirty="0"/>
          </a:p>
        </p:txBody>
      </p:sp>
      <p:sp>
        <p:nvSpPr>
          <p:cNvPr id="3" name="Управляющая кнопка: домой 2">
            <a:hlinkClick r:id="" action="ppaction://hlinkshowjump?jump=firstslide" highlightClick="1"/>
          </p:cNvPr>
          <p:cNvSpPr/>
          <p:nvPr/>
        </p:nvSpPr>
        <p:spPr>
          <a:xfrm>
            <a:off x="609600" y="5791200"/>
            <a:ext cx="11430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" descr="C:\Users\анна\Desktop\ФОТОШОП\цветы\18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019800" y="4038600"/>
            <a:ext cx="17907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 rot="16200000">
            <a:off x="-1525001" y="2287002"/>
            <a:ext cx="47353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Schon </a:t>
            </a:r>
            <a:r>
              <a:rPr lang="en-US" b="1" cap="none" spc="0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einige</a:t>
            </a:r>
            <a:r>
              <a:rPr lang="en-US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Jahre </a:t>
            </a:r>
            <a:r>
              <a:rPr lang="en-US" b="1" cap="none" spc="0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Deutscht</a:t>
            </a:r>
            <a:r>
              <a:rPr lang="en-US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</a:t>
            </a:r>
          </a:p>
          <a:p>
            <a:pPr algn="ctr"/>
            <a:r>
              <a:rPr lang="en-US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Was </a:t>
            </a:r>
            <a:r>
              <a:rPr lang="en-US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wissen</a:t>
            </a:r>
            <a:r>
              <a:rPr lang="en-US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wir</a:t>
            </a:r>
            <a:r>
              <a:rPr lang="en-US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da</a:t>
            </a:r>
            <a:r>
              <a:rPr lang="en-US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sch</a:t>
            </a:r>
            <a:r>
              <a:rPr lang="en-US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/>
              </a:rPr>
              <a:t>on</a:t>
            </a:r>
            <a:r>
              <a:rPr lang="en-US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/>
              </a:rPr>
              <a:t> </a:t>
            </a:r>
            <a:r>
              <a:rPr lang="en-US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/>
              </a:rPr>
              <a:t>alles</a:t>
            </a:r>
            <a:r>
              <a:rPr lang="en-US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/>
              </a:rPr>
              <a:t>?</a:t>
            </a:r>
          </a:p>
          <a:p>
            <a:pPr algn="ctr"/>
            <a:r>
              <a:rPr lang="en-US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/>
              </a:rPr>
              <a:t>Was </a:t>
            </a:r>
            <a:r>
              <a:rPr lang="en-US" b="1" cap="none" spc="0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/>
              </a:rPr>
              <a:t>können</a:t>
            </a:r>
            <a:r>
              <a:rPr lang="en-US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/>
              </a:rPr>
              <a:t> </a:t>
            </a:r>
            <a:r>
              <a:rPr lang="en-US" b="1" cap="none" spc="0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/>
              </a:rPr>
              <a:t>wir</a:t>
            </a:r>
            <a:r>
              <a:rPr lang="en-US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/>
              </a:rPr>
              <a:t> </a:t>
            </a:r>
            <a:r>
              <a:rPr lang="en-US" b="1" cap="none" spc="0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/>
              </a:rPr>
              <a:t>schon</a:t>
            </a:r>
            <a:r>
              <a:rPr lang="en-US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/>
              </a:rPr>
              <a:t>?(</a:t>
            </a:r>
            <a:r>
              <a:rPr lang="en-US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/>
              </a:rPr>
              <a:t>Wiederholung</a:t>
            </a:r>
            <a:r>
              <a:rPr lang="en-US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/>
              </a:rPr>
              <a:t>)</a:t>
            </a:r>
            <a:endParaRPr lang="ru-RU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озврат 1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ая прямоугольная выноска 2">
            <a:hlinkClick r:id="rId2" action="ppaction://hlinksldjump"/>
          </p:cNvPr>
          <p:cNvSpPr/>
          <p:nvPr/>
        </p:nvSpPr>
        <p:spPr>
          <a:xfrm>
            <a:off x="2057400" y="2438400"/>
            <a:ext cx="4038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Rockwell (Основной текст)"/>
              </a:rPr>
              <a:t>спасать, избавлять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озврат 1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ая прямоугольная выноска 2">
            <a:hlinkClick r:id="rId2" action="ppaction://hlinksldjump"/>
          </p:cNvPr>
          <p:cNvSpPr/>
          <p:nvPr/>
        </p:nvSpPr>
        <p:spPr>
          <a:xfrm>
            <a:off x="2057400" y="2438400"/>
            <a:ext cx="4419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Rockwell (Основной текст)"/>
              </a:rPr>
              <a:t>фильм снимать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озврат 1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ая прямоугольная выноска 2">
            <a:hlinkClick r:id="rId2" action="ppaction://hlinksldjump"/>
          </p:cNvPr>
          <p:cNvSpPr/>
          <p:nvPr/>
        </p:nvSpPr>
        <p:spPr>
          <a:xfrm>
            <a:off x="2057400" y="2438400"/>
            <a:ext cx="4038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Rockwell (Основной текст)"/>
              </a:rPr>
              <a:t>делать возможным что-л.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озврат 1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ая прямоугольная выноска 2">
            <a:hlinkClick r:id="rId2" action="ppaction://hlinksldjump"/>
          </p:cNvPr>
          <p:cNvSpPr/>
          <p:nvPr/>
        </p:nvSpPr>
        <p:spPr>
          <a:xfrm>
            <a:off x="2057400" y="2438400"/>
            <a:ext cx="4038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Rockwell (Основной текст)"/>
              </a:rPr>
              <a:t>фильм снимать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озврат 1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ая прямоугольная выноска 2">
            <a:hlinkClick r:id="rId2" action="ppaction://hlinksldjump"/>
          </p:cNvPr>
          <p:cNvSpPr/>
          <p:nvPr/>
        </p:nvSpPr>
        <p:spPr>
          <a:xfrm>
            <a:off x="2057400" y="2438400"/>
            <a:ext cx="4038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Rockwell (Основной текст)"/>
              </a:rPr>
              <a:t>содействовать чему-л.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озврат 1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ая прямоугольная выноска 2">
            <a:hlinkClick r:id="rId2" action="ppaction://hlinksldjump"/>
          </p:cNvPr>
          <p:cNvSpPr/>
          <p:nvPr/>
        </p:nvSpPr>
        <p:spPr>
          <a:xfrm>
            <a:off x="2057400" y="2438400"/>
            <a:ext cx="4038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Rockwell (Основной текст)"/>
              </a:rPr>
              <a:t>настроение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озврат 1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ая прямоугольная выноска 2">
            <a:hlinkClick r:id="rId2" action="ppaction://hlinksldjump"/>
          </p:cNvPr>
          <p:cNvSpPr/>
          <p:nvPr/>
        </p:nvSpPr>
        <p:spPr>
          <a:xfrm>
            <a:off x="1981200" y="2438400"/>
            <a:ext cx="4419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Rockwell (Основной текст)"/>
              </a:rPr>
              <a:t>общий, совместный, сообща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озврат 1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2057400" y="2438400"/>
            <a:ext cx="4038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Rockwell (Основной текст)"/>
              </a:rPr>
              <a:t>посредничать,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озврат 1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2057400" y="2438400"/>
            <a:ext cx="4038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Rockwell (Основной текст)"/>
              </a:rPr>
              <a:t>садиться отдельно/врозь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озврат 1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1447800" y="2438400"/>
            <a:ext cx="51054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/>
                <a:cs typeface="Times New Roman"/>
              </a:rPr>
              <a:t>I</a:t>
            </a:r>
            <a:r>
              <a:rPr lang="ru-RU" sz="2400" dirty="0">
                <a:latin typeface="Times New Roman"/>
                <a:cs typeface="Times New Roman"/>
              </a:rPr>
              <a:t>. </a:t>
            </a:r>
            <a:r>
              <a:rPr lang="ru-RU" sz="2400" dirty="0">
                <a:latin typeface="Rockwell (Основной текст)"/>
                <a:cs typeface="Times New Roman"/>
              </a:rPr>
              <a:t>н</a:t>
            </a:r>
            <a:r>
              <a:rPr lang="ru-RU" sz="2400" dirty="0">
                <a:latin typeface="Rockwell (Основной текст)"/>
              </a:rPr>
              <a:t>амечать, делать эскиз</a:t>
            </a:r>
          </a:p>
          <a:p>
            <a:pPr algn="ctr"/>
            <a:r>
              <a:rPr lang="ru-RU" sz="2400" dirty="0">
                <a:latin typeface="Rockwell (Основной текст)"/>
                <a:cs typeface="Times New Roman"/>
              </a:rPr>
              <a:t>I</a:t>
            </a:r>
            <a:r>
              <a:rPr lang="en-US" sz="2400" dirty="0">
                <a:latin typeface="Rockwell (Основной текст)"/>
                <a:cs typeface="Times New Roman"/>
              </a:rPr>
              <a:t>I</a:t>
            </a:r>
            <a:r>
              <a:rPr lang="ru-RU" sz="2400" dirty="0">
                <a:latin typeface="Rockwell (Основной текст)"/>
                <a:cs typeface="Times New Roman"/>
              </a:rPr>
              <a:t>. проектировать, составлять проект</a:t>
            </a:r>
            <a:r>
              <a:rPr lang="ru-RU" sz="2400" dirty="0">
                <a:latin typeface="Rockwell (Основной текст)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0" y="228600"/>
            <a:ext cx="59436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  <a:latin typeface="Georgia" pitchFamily="18" charset="0"/>
                <a:hlinkClick r:id="rId2" action="ppaction://hlinksldjump"/>
              </a:rPr>
              <a:t>Freunschaft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  <a:hlinkClick r:id="rId2" action="ppaction://hlinksldjump"/>
              </a:rPr>
              <a:t> </a:t>
            </a:r>
            <a:r>
              <a:rPr lang="en-US" dirty="0" err="1">
                <a:solidFill>
                  <a:schemeClr val="accent1"/>
                </a:solidFill>
                <a:latin typeface="Georgia" pitchFamily="18" charset="0"/>
                <a:hlinkClick r:id="rId2" action="ppaction://hlinksldjump"/>
              </a:rPr>
              <a:t>schließen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  <a:hlinkClick r:id="rId2" action="ppaction://hlinksldjump"/>
              </a:rPr>
              <a:t> (o, o)</a:t>
            </a:r>
            <a:br>
              <a:rPr lang="en-US" dirty="0">
                <a:solidFill>
                  <a:schemeClr val="accent1"/>
                </a:solidFill>
                <a:latin typeface="Georgia" pitchFamily="18" charset="0"/>
              </a:rPr>
            </a:br>
            <a:r>
              <a:rPr lang="en-US" dirty="0" err="1">
                <a:solidFill>
                  <a:schemeClr val="accent1"/>
                </a:solidFill>
                <a:latin typeface="Georgia" pitchFamily="18" charset="0"/>
                <a:hlinkClick r:id="rId3" action="ppaction://hlinksldjump"/>
              </a:rPr>
              <a:t>der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  <a:hlinkClick r:id="rId3" action="ppaction://hlinksldjump"/>
              </a:rPr>
              <a:t>/die </a:t>
            </a:r>
            <a:r>
              <a:rPr lang="en-US" dirty="0" err="1">
                <a:solidFill>
                  <a:schemeClr val="accent1"/>
                </a:solidFill>
                <a:latin typeface="Georgia" pitchFamily="18" charset="0"/>
                <a:hlinkClick r:id="rId3" action="ppaction://hlinksldjump"/>
              </a:rPr>
              <a:t>Einheimische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  <a:hlinkClick r:id="rId3" action="ppaction://hlinksldjump"/>
              </a:rPr>
              <a:t> (-)</a:t>
            </a:r>
            <a:br>
              <a:rPr lang="en-US" dirty="0">
                <a:solidFill>
                  <a:schemeClr val="accent1"/>
                </a:solidFill>
                <a:latin typeface="Georgia" pitchFamily="18" charset="0"/>
                <a:hlinkClick r:id="rId4" action="ppaction://hlinksldjump"/>
              </a:rPr>
            </a:br>
            <a:r>
              <a:rPr lang="en-US" dirty="0" err="1">
                <a:solidFill>
                  <a:schemeClr val="accent1"/>
                </a:solidFill>
                <a:latin typeface="Georgia" pitchFamily="18" charset="0"/>
                <a:hlinkClick r:id="rId5" action="ppaction://hlinksldjump"/>
              </a:rPr>
              <a:t>beitragen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  <a:hlinkClick r:id="rId5" action="ppaction://hlinksldjump"/>
              </a:rPr>
              <a:t> (u, a) </a:t>
            </a:r>
            <a:r>
              <a:rPr lang="en-US" dirty="0" err="1">
                <a:solidFill>
                  <a:schemeClr val="accent1"/>
                </a:solidFill>
                <a:latin typeface="Georgia" pitchFamily="18" charset="0"/>
                <a:hlinkClick r:id="rId5" action="ppaction://hlinksldjump"/>
              </a:rPr>
              <a:t>zu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  <a:hlinkClick r:id="rId5" action="ppaction://hlinksldjump"/>
              </a:rPr>
              <a:t> (Dat.)</a:t>
            </a:r>
            <a:br>
              <a:rPr lang="en-US" dirty="0">
                <a:solidFill>
                  <a:schemeClr val="accent1"/>
                </a:solidFill>
                <a:latin typeface="Georgia" pitchFamily="18" charset="0"/>
              </a:rPr>
            </a:br>
            <a:r>
              <a:rPr lang="en-US" dirty="0" err="1">
                <a:solidFill>
                  <a:schemeClr val="accent1"/>
                </a:solidFill>
                <a:latin typeface="Georgia" pitchFamily="18" charset="0"/>
                <a:hlinkClick r:id="rId6" action="ppaction://hlinksldjump"/>
              </a:rPr>
              <a:t>einen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  <a:hlinkClick r:id="rId6" action="ppaction://hlinksldjump"/>
              </a:rPr>
              <a:t> </a:t>
            </a:r>
            <a:r>
              <a:rPr lang="en-US" dirty="0" err="1">
                <a:solidFill>
                  <a:schemeClr val="accent1"/>
                </a:solidFill>
                <a:latin typeface="Georgia" pitchFamily="18" charset="0"/>
                <a:hlinkClick r:id="rId6" action="ppaction://hlinksldjump"/>
              </a:rPr>
              <a:t>Beitrag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  <a:hlinkClick r:id="rId6" action="ppaction://hlinksldjump"/>
              </a:rPr>
              <a:t> </a:t>
            </a:r>
            <a:r>
              <a:rPr lang="en-US" dirty="0" err="1">
                <a:solidFill>
                  <a:schemeClr val="accent1"/>
                </a:solidFill>
                <a:latin typeface="Georgia" pitchFamily="18" charset="0"/>
                <a:hlinkClick r:id="rId6" action="ppaction://hlinksldjump"/>
              </a:rPr>
              <a:t>leisten</a:t>
            </a:r>
            <a:br>
              <a:rPr lang="en-US" dirty="0">
                <a:solidFill>
                  <a:schemeClr val="accent1"/>
                </a:solidFill>
                <a:latin typeface="Georgia" pitchFamily="18" charset="0"/>
              </a:rPr>
            </a:br>
            <a:r>
              <a:rPr lang="en-US" dirty="0" err="1">
                <a:solidFill>
                  <a:schemeClr val="accent1"/>
                </a:solidFill>
                <a:latin typeface="Georgia" pitchFamily="18" charset="0"/>
                <a:hlinkClick r:id="rId7" action="ppaction://hlinksldjump"/>
              </a:rPr>
              <a:t>der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  <a:hlinkClick r:id="rId7" action="ppaction://hlinksldjump"/>
              </a:rPr>
              <a:t> </a:t>
            </a:r>
            <a:r>
              <a:rPr lang="en-US" dirty="0" err="1">
                <a:solidFill>
                  <a:schemeClr val="accent1"/>
                </a:solidFill>
                <a:latin typeface="Georgia" pitchFamily="18" charset="0"/>
                <a:hlinkClick r:id="rId7" action="ppaction://hlinksldjump"/>
              </a:rPr>
              <a:t>Wohlstand</a:t>
            </a:r>
            <a:br>
              <a:rPr lang="en-US" dirty="0">
                <a:solidFill>
                  <a:schemeClr val="accent1"/>
                </a:solidFill>
                <a:latin typeface="Georgia" pitchFamily="18" charset="0"/>
              </a:rPr>
            </a:br>
            <a:r>
              <a:rPr lang="en-US" dirty="0">
                <a:solidFill>
                  <a:schemeClr val="accent1"/>
                </a:solidFill>
                <a:latin typeface="Georgia" pitchFamily="18" charset="0"/>
                <a:hlinkClick r:id="rId8" action="ppaction://hlinksldjump"/>
              </a:rPr>
              <a:t>die </a:t>
            </a:r>
            <a:r>
              <a:rPr lang="en-US" dirty="0" err="1">
                <a:solidFill>
                  <a:schemeClr val="accent1"/>
                </a:solidFill>
                <a:latin typeface="Georgia" pitchFamily="18" charset="0"/>
                <a:hlinkClick r:id="rId8" action="ppaction://hlinksldjump"/>
              </a:rPr>
              <a:t>Verständigung</a:t>
            </a:r>
            <a:br>
              <a:rPr lang="en-US" dirty="0">
                <a:solidFill>
                  <a:schemeClr val="accent1"/>
                </a:solidFill>
                <a:latin typeface="Georgia" pitchFamily="18" charset="0"/>
              </a:rPr>
            </a:br>
            <a:r>
              <a:rPr lang="en-US" dirty="0" err="1">
                <a:solidFill>
                  <a:schemeClr val="accent1"/>
                </a:solidFill>
                <a:latin typeface="Georgia" pitchFamily="18" charset="0"/>
                <a:hlinkClick r:id="rId9" action="ppaction://hlinksldjump"/>
              </a:rPr>
              <a:t>der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  <a:hlinkClick r:id="rId9" action="ppaction://hlinksldjump"/>
              </a:rPr>
              <a:t> </a:t>
            </a:r>
            <a:r>
              <a:rPr lang="en-US" dirty="0" err="1">
                <a:solidFill>
                  <a:schemeClr val="accent1"/>
                </a:solidFill>
                <a:latin typeface="Georgia" pitchFamily="18" charset="0"/>
                <a:hlinkClick r:id="rId9" action="ppaction://hlinksldjump"/>
              </a:rPr>
              <a:t>Aufenthalt</a:t>
            </a:r>
            <a:br>
              <a:rPr lang="en-US" dirty="0">
                <a:solidFill>
                  <a:schemeClr val="accent1"/>
                </a:solidFill>
                <a:latin typeface="Georgia" pitchFamily="18" charset="0"/>
              </a:rPr>
            </a:br>
            <a:r>
              <a:rPr lang="en-US" dirty="0" err="1">
                <a:solidFill>
                  <a:schemeClr val="accent1"/>
                </a:solidFill>
                <a:latin typeface="Georgia" pitchFamily="18" charset="0"/>
                <a:hlinkClick r:id="rId10" action="ppaction://hlinksldjump"/>
              </a:rPr>
              <a:t>retten</a:t>
            </a:r>
            <a:br>
              <a:rPr lang="en-US" dirty="0">
                <a:solidFill>
                  <a:schemeClr val="accent1"/>
                </a:solidFill>
                <a:latin typeface="Georgia" pitchFamily="18" charset="0"/>
              </a:rPr>
            </a:br>
            <a:r>
              <a:rPr lang="en-US" dirty="0" err="1">
                <a:solidFill>
                  <a:schemeClr val="accent1"/>
                </a:solidFill>
                <a:latin typeface="Georgia" pitchFamily="18" charset="0"/>
                <a:hlinkClick r:id="rId11" action="ppaction://hlinksldjump"/>
              </a:rPr>
              <a:t>einen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  <a:hlinkClick r:id="rId11" action="ppaction://hlinksldjump"/>
              </a:rPr>
              <a:t> Film </a:t>
            </a:r>
            <a:r>
              <a:rPr lang="en-US" dirty="0" err="1">
                <a:solidFill>
                  <a:schemeClr val="accent1"/>
                </a:solidFill>
                <a:latin typeface="Georgia" pitchFamily="18" charset="0"/>
                <a:hlinkClick r:id="rId11" action="ppaction://hlinksldjump"/>
              </a:rPr>
              <a:t>drehen</a:t>
            </a:r>
            <a:endParaRPr lang="en-US" dirty="0">
              <a:solidFill>
                <a:schemeClr val="accent1"/>
              </a:solidFill>
              <a:latin typeface="Georgia" pitchFamily="18" charset="0"/>
            </a:endParaRPr>
          </a:p>
          <a:p>
            <a:r>
              <a:rPr lang="en-US" dirty="0" err="1">
                <a:solidFill>
                  <a:schemeClr val="accent1"/>
                </a:solidFill>
                <a:hlinkClick r:id="rId12" action="ppaction://hlinksldjump"/>
              </a:rPr>
              <a:t>etw</a:t>
            </a:r>
            <a:r>
              <a:rPr lang="en-US" dirty="0">
                <a:solidFill>
                  <a:schemeClr val="accent1"/>
                </a:solidFill>
                <a:hlinkClick r:id="rId12" action="ppaction://hlinksldjump"/>
              </a:rPr>
              <a:t>. </a:t>
            </a:r>
            <a:r>
              <a:rPr lang="en-US" dirty="0" err="1">
                <a:solidFill>
                  <a:schemeClr val="accent1"/>
                </a:solidFill>
                <a:hlinkClick r:id="rId12" action="ppaction://hlinksldjump"/>
              </a:rPr>
              <a:t>Erm</a:t>
            </a:r>
            <a:r>
              <a:rPr lang="en-US" dirty="0" err="1">
                <a:solidFill>
                  <a:schemeClr val="accent1"/>
                </a:solidFill>
                <a:latin typeface="Georgia"/>
                <a:hlinkClick r:id="rId12" action="ppaction://hlinksldjump"/>
              </a:rPr>
              <a:t>öglichen</a:t>
            </a:r>
            <a:endParaRPr lang="en-US" dirty="0">
              <a:solidFill>
                <a:schemeClr val="accent1"/>
              </a:solidFill>
              <a:latin typeface="Georgia"/>
            </a:endParaRPr>
          </a:p>
          <a:p>
            <a:r>
              <a:rPr lang="en-US" dirty="0">
                <a:solidFill>
                  <a:schemeClr val="accent1"/>
                </a:solidFill>
                <a:latin typeface="Georgia"/>
                <a:hlinkClick r:id="rId13" action="ppaction://hlinksldjump"/>
              </a:rPr>
              <a:t>die </a:t>
            </a:r>
            <a:r>
              <a:rPr lang="en-US" dirty="0" err="1">
                <a:solidFill>
                  <a:schemeClr val="accent1"/>
                </a:solidFill>
                <a:latin typeface="Georgia"/>
                <a:hlinkClick r:id="rId13" action="ppaction://hlinksldjump"/>
              </a:rPr>
              <a:t>Stimmung</a:t>
            </a:r>
            <a:endParaRPr lang="en-US" dirty="0">
              <a:solidFill>
                <a:schemeClr val="accent1"/>
              </a:solidFill>
              <a:latin typeface="Georgia"/>
            </a:endParaRPr>
          </a:p>
          <a:p>
            <a:r>
              <a:rPr lang="en-US" dirty="0" err="1">
                <a:solidFill>
                  <a:schemeClr val="accent1"/>
                </a:solidFill>
                <a:latin typeface="Georgia"/>
                <a:hlinkClick r:id="rId14" action="ppaction://hlinksldjump"/>
              </a:rPr>
              <a:t>gemeinsam</a:t>
            </a:r>
            <a:endParaRPr lang="en-US" dirty="0">
              <a:solidFill>
                <a:schemeClr val="accent1"/>
              </a:solidFill>
              <a:latin typeface="Georgia"/>
            </a:endParaRPr>
          </a:p>
          <a:p>
            <a:r>
              <a:rPr lang="en-US" dirty="0" err="1">
                <a:solidFill>
                  <a:schemeClr val="accent1"/>
                </a:solidFill>
                <a:latin typeface="Georgia"/>
                <a:hlinkClick r:id="rId15" action="ppaction://hlinksldjump"/>
              </a:rPr>
              <a:t>vermitteln</a:t>
            </a:r>
            <a:endParaRPr lang="en-US" dirty="0">
              <a:solidFill>
                <a:schemeClr val="accent1"/>
              </a:solidFill>
              <a:latin typeface="Georgia"/>
            </a:endParaRPr>
          </a:p>
          <a:p>
            <a:r>
              <a:rPr lang="en-US" dirty="0" err="1">
                <a:solidFill>
                  <a:schemeClr val="accent1"/>
                </a:solidFill>
                <a:latin typeface="Georgia"/>
                <a:hlinkClick r:id="rId16" action="ppaction://hlinksldjump"/>
              </a:rPr>
              <a:t>sich</a:t>
            </a:r>
            <a:r>
              <a:rPr lang="en-US" dirty="0">
                <a:solidFill>
                  <a:schemeClr val="accent1"/>
                </a:solidFill>
                <a:latin typeface="Georgia"/>
                <a:hlinkClick r:id="rId16" action="ppaction://hlinksldjump"/>
              </a:rPr>
              <a:t> </a:t>
            </a:r>
            <a:r>
              <a:rPr lang="en-US" dirty="0" err="1">
                <a:solidFill>
                  <a:schemeClr val="accent1"/>
                </a:solidFill>
                <a:latin typeface="Georgia"/>
                <a:hlinkClick r:id="rId16" action="ppaction://hlinksldjump"/>
              </a:rPr>
              <a:t>auseinander</a:t>
            </a:r>
            <a:r>
              <a:rPr lang="en-US" dirty="0">
                <a:solidFill>
                  <a:schemeClr val="accent1"/>
                </a:solidFill>
                <a:latin typeface="Georgia"/>
                <a:hlinkClick r:id="rId16" action="ppaction://hlinksldjump"/>
              </a:rPr>
              <a:t> </a:t>
            </a:r>
            <a:r>
              <a:rPr lang="en-US" dirty="0" err="1">
                <a:solidFill>
                  <a:schemeClr val="accent1"/>
                </a:solidFill>
                <a:latin typeface="Georgia"/>
                <a:hlinkClick r:id="rId16" action="ppaction://hlinksldjump"/>
              </a:rPr>
              <a:t>setzen</a:t>
            </a:r>
            <a:endParaRPr lang="en-US" dirty="0">
              <a:solidFill>
                <a:schemeClr val="accent1"/>
              </a:solidFill>
              <a:latin typeface="Georgia"/>
            </a:endParaRPr>
          </a:p>
          <a:p>
            <a:r>
              <a:rPr lang="en-US" dirty="0">
                <a:solidFill>
                  <a:schemeClr val="accent1"/>
                </a:solidFill>
                <a:latin typeface="Georgia"/>
                <a:hlinkClick r:id="rId17" action="ppaction://hlinksldjump"/>
              </a:rPr>
              <a:t>die </a:t>
            </a:r>
            <a:r>
              <a:rPr lang="en-US" dirty="0" err="1">
                <a:solidFill>
                  <a:schemeClr val="accent1"/>
                </a:solidFill>
                <a:latin typeface="Georgia"/>
                <a:hlinkClick r:id="rId17" action="ppaction://hlinksldjump"/>
              </a:rPr>
              <a:t>Proekte</a:t>
            </a:r>
            <a:r>
              <a:rPr lang="en-US" dirty="0">
                <a:solidFill>
                  <a:schemeClr val="accent1"/>
                </a:solidFill>
                <a:latin typeface="Georgia"/>
                <a:hlinkClick r:id="rId17" action="ppaction://hlinksldjump"/>
              </a:rPr>
              <a:t> </a:t>
            </a:r>
            <a:r>
              <a:rPr lang="en-US" dirty="0" err="1">
                <a:solidFill>
                  <a:schemeClr val="accent1"/>
                </a:solidFill>
                <a:latin typeface="Georgia"/>
                <a:hlinkClick r:id="rId17" action="ppaction://hlinksldjump"/>
              </a:rPr>
              <a:t>entwerfen</a:t>
            </a:r>
            <a:r>
              <a:rPr lang="en-US" dirty="0">
                <a:solidFill>
                  <a:schemeClr val="accent1"/>
                </a:solidFill>
                <a:latin typeface="Georgia"/>
                <a:hlinkClick r:id="rId17" action="ppaction://hlinksldjump"/>
              </a:rPr>
              <a:t> (a, o)</a:t>
            </a:r>
            <a:endParaRPr lang="en-US" dirty="0">
              <a:solidFill>
                <a:schemeClr val="accent1"/>
              </a:solidFill>
              <a:latin typeface="Georgia"/>
            </a:endParaRPr>
          </a:p>
          <a:p>
            <a:r>
              <a:rPr lang="en-US" dirty="0" err="1">
                <a:solidFill>
                  <a:schemeClr val="accent1"/>
                </a:solidFill>
                <a:latin typeface="Georgia"/>
                <a:hlinkClick r:id="rId18" action="ppaction://hlinksldjump"/>
              </a:rPr>
              <a:t>stellvertretend</a:t>
            </a:r>
            <a:endParaRPr lang="en-US" dirty="0">
              <a:solidFill>
                <a:schemeClr val="accent1"/>
              </a:solidFill>
              <a:latin typeface="Georgia"/>
            </a:endParaRPr>
          </a:p>
          <a:p>
            <a:r>
              <a:rPr lang="en-US" dirty="0" err="1">
                <a:solidFill>
                  <a:schemeClr val="accent1"/>
                </a:solidFill>
                <a:latin typeface="Georgia"/>
                <a:hlinkClick r:id="rId19" action="ppaction://hlinksldjump"/>
              </a:rPr>
              <a:t>kahl</a:t>
            </a:r>
            <a:r>
              <a:rPr lang="en-US" dirty="0">
                <a:solidFill>
                  <a:schemeClr val="accent1"/>
                </a:solidFill>
                <a:latin typeface="Georgia"/>
                <a:hlinkClick r:id="rId19" action="ppaction://hlinksldjump"/>
              </a:rPr>
              <a:t> </a:t>
            </a:r>
            <a:r>
              <a:rPr lang="en-US" dirty="0" err="1">
                <a:solidFill>
                  <a:schemeClr val="accent1"/>
                </a:solidFill>
                <a:latin typeface="Georgia"/>
                <a:hlinkClick r:id="rId19" action="ppaction://hlinksldjump"/>
              </a:rPr>
              <a:t>schlagen</a:t>
            </a:r>
            <a:r>
              <a:rPr lang="en-US" dirty="0">
                <a:solidFill>
                  <a:schemeClr val="accent1"/>
                </a:solidFill>
                <a:latin typeface="Georgia"/>
                <a:hlinkClick r:id="rId19" action="ppaction://hlinksldjump"/>
              </a:rPr>
              <a:t> (u, a)</a:t>
            </a:r>
            <a:endParaRPr lang="en-US" dirty="0">
              <a:solidFill>
                <a:schemeClr val="accent1"/>
              </a:solidFill>
              <a:latin typeface="Georgia"/>
            </a:endParaRPr>
          </a:p>
          <a:p>
            <a:r>
              <a:rPr lang="en-US" dirty="0" err="1">
                <a:solidFill>
                  <a:schemeClr val="accent1"/>
                </a:solidFill>
                <a:latin typeface="Georgia"/>
                <a:hlinkClick r:id="rId20" action="ppaction://hlinksldjump"/>
              </a:rPr>
              <a:t>etw</a:t>
            </a:r>
            <a:r>
              <a:rPr lang="en-US" dirty="0">
                <a:solidFill>
                  <a:schemeClr val="accent1"/>
                </a:solidFill>
                <a:latin typeface="Georgia"/>
                <a:hlinkClick r:id="rId20" action="ppaction://hlinksldjump"/>
              </a:rPr>
              <a:t>/ </a:t>
            </a:r>
            <a:r>
              <a:rPr lang="en-US" dirty="0" err="1">
                <a:solidFill>
                  <a:schemeClr val="accent1"/>
                </a:solidFill>
                <a:latin typeface="Georgia"/>
                <a:hlinkClick r:id="rId20" action="ppaction://hlinksldjump"/>
              </a:rPr>
              <a:t>unter</a:t>
            </a:r>
            <a:r>
              <a:rPr lang="en-US" dirty="0">
                <a:solidFill>
                  <a:schemeClr val="accent1"/>
                </a:solidFill>
                <a:latin typeface="Georgia"/>
                <a:hlinkClick r:id="rId20" action="ppaction://hlinksldjump"/>
              </a:rPr>
              <a:t> </a:t>
            </a:r>
            <a:r>
              <a:rPr lang="en-US" dirty="0" err="1">
                <a:solidFill>
                  <a:schemeClr val="accent1"/>
                </a:solidFill>
                <a:latin typeface="Georgia"/>
                <a:hlinkClick r:id="rId20" action="ppaction://hlinksldjump"/>
              </a:rPr>
              <a:t>Schutz</a:t>
            </a:r>
            <a:r>
              <a:rPr lang="en-US" dirty="0">
                <a:solidFill>
                  <a:schemeClr val="accent1"/>
                </a:solidFill>
                <a:latin typeface="Georgia"/>
                <a:hlinkClick r:id="rId20" action="ppaction://hlinksldjump"/>
              </a:rPr>
              <a:t> </a:t>
            </a:r>
            <a:r>
              <a:rPr lang="en-US" dirty="0" err="1">
                <a:solidFill>
                  <a:schemeClr val="accent1"/>
                </a:solidFill>
                <a:latin typeface="Georgia"/>
                <a:hlinkClick r:id="rId20" action="ppaction://hlinksldjump"/>
              </a:rPr>
              <a:t>stellen</a:t>
            </a:r>
            <a:endParaRPr lang="en-US" dirty="0">
              <a:solidFill>
                <a:schemeClr val="accent1"/>
              </a:solidFill>
              <a:latin typeface="Georgia"/>
            </a:endParaRPr>
          </a:p>
          <a:p>
            <a:r>
              <a:rPr lang="en-US" dirty="0" err="1">
                <a:solidFill>
                  <a:schemeClr val="accent1"/>
                </a:solidFill>
                <a:latin typeface="Georgia"/>
                <a:hlinkClick r:id="rId21" action="ppaction://hlinksldjump"/>
              </a:rPr>
              <a:t>sich</a:t>
            </a:r>
            <a:r>
              <a:rPr lang="en-US" dirty="0">
                <a:solidFill>
                  <a:schemeClr val="accent1"/>
                </a:solidFill>
                <a:latin typeface="Georgia"/>
                <a:hlinkClick r:id="rId21" action="ppaction://hlinksldjump"/>
              </a:rPr>
              <a:t> </a:t>
            </a:r>
            <a:r>
              <a:rPr lang="en-US" dirty="0" err="1">
                <a:solidFill>
                  <a:schemeClr val="accent1"/>
                </a:solidFill>
                <a:latin typeface="Georgia"/>
                <a:hlinkClick r:id="rId21" action="ppaction://hlinksldjump"/>
              </a:rPr>
              <a:t>für</a:t>
            </a:r>
            <a:r>
              <a:rPr lang="en-US" dirty="0">
                <a:solidFill>
                  <a:schemeClr val="accent1"/>
                </a:solidFill>
                <a:latin typeface="Georgia"/>
                <a:hlinkClick r:id="rId21" action="ppaction://hlinksldjump"/>
              </a:rPr>
              <a:t> (</a:t>
            </a:r>
            <a:r>
              <a:rPr lang="en-US" dirty="0" err="1">
                <a:solidFill>
                  <a:schemeClr val="accent1"/>
                </a:solidFill>
                <a:latin typeface="Georgia"/>
                <a:hlinkClick r:id="rId21" action="ppaction://hlinksldjump"/>
              </a:rPr>
              <a:t>Akk</a:t>
            </a:r>
            <a:r>
              <a:rPr lang="en-US" dirty="0">
                <a:solidFill>
                  <a:schemeClr val="accent1"/>
                </a:solidFill>
                <a:latin typeface="Georgia"/>
                <a:hlinkClick r:id="rId21" action="ppaction://hlinksldjump"/>
              </a:rPr>
              <a:t>.) </a:t>
            </a:r>
            <a:r>
              <a:rPr lang="en-US" dirty="0" err="1">
                <a:solidFill>
                  <a:schemeClr val="accent1"/>
                </a:solidFill>
                <a:latin typeface="Georgia"/>
                <a:hlinkClick r:id="rId21" action="ppaction://hlinksldjump"/>
              </a:rPr>
              <a:t>engagieren</a:t>
            </a:r>
            <a:endParaRPr lang="en-US" dirty="0">
              <a:solidFill>
                <a:schemeClr val="accent1"/>
              </a:solidFill>
              <a:latin typeface="Georgia"/>
            </a:endParaRPr>
          </a:p>
          <a:p>
            <a:r>
              <a:rPr lang="en-US" dirty="0" err="1">
                <a:solidFill>
                  <a:schemeClr val="accent1"/>
                </a:solidFill>
                <a:latin typeface="Georgia"/>
                <a:hlinkClick r:id="rId22" action="ppaction://hlinksldjump"/>
              </a:rPr>
              <a:t>sich</a:t>
            </a:r>
            <a:r>
              <a:rPr lang="en-US" dirty="0">
                <a:solidFill>
                  <a:schemeClr val="accent1"/>
                </a:solidFill>
                <a:latin typeface="Georgia"/>
                <a:hlinkClick r:id="rId22" action="ppaction://hlinksldjump"/>
              </a:rPr>
              <a:t> </a:t>
            </a:r>
            <a:r>
              <a:rPr lang="en-US" dirty="0" err="1">
                <a:solidFill>
                  <a:schemeClr val="accent1"/>
                </a:solidFill>
                <a:latin typeface="Georgia"/>
                <a:hlinkClick r:id="rId22" action="ppaction://hlinksldjump"/>
              </a:rPr>
              <a:t>verständigen</a:t>
            </a:r>
            <a:endParaRPr lang="en-US" dirty="0">
              <a:solidFill>
                <a:schemeClr val="accent1"/>
              </a:solidFill>
              <a:latin typeface="Georgia"/>
            </a:endParaRPr>
          </a:p>
          <a:p>
            <a:endParaRPr lang="en-US" dirty="0">
              <a:solidFill>
                <a:schemeClr val="accent1"/>
              </a:solidFill>
              <a:latin typeface="Georgia"/>
            </a:endParaRPr>
          </a:p>
          <a:p>
            <a:br>
              <a:rPr lang="en-US" dirty="0"/>
            </a:br>
            <a:endParaRPr lang="en-US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  <a:p>
            <a:endParaRPr lang="en-US" dirty="0"/>
          </a:p>
          <a:p>
            <a:br>
              <a:rPr lang="en-US" dirty="0"/>
            </a:br>
            <a:endParaRPr lang="ru-RU" dirty="0"/>
          </a:p>
        </p:txBody>
      </p:sp>
      <p:sp>
        <p:nvSpPr>
          <p:cNvPr id="3" name="Управляющая кнопка: домой 2">
            <a:hlinkClick r:id="" action="ppaction://hlinkshowjump?jump=firstslide" highlightClick="1"/>
          </p:cNvPr>
          <p:cNvSpPr/>
          <p:nvPr/>
        </p:nvSpPr>
        <p:spPr>
          <a:xfrm>
            <a:off x="609600" y="5791200"/>
            <a:ext cx="11430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" descr="C:\Users\анна\Desktop\ФОТОШОП\цветы\18.png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6019800" y="4038600"/>
            <a:ext cx="17907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 rot="16200000">
            <a:off x="-1525001" y="2287001"/>
            <a:ext cx="47353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b="1" cap="none" spc="0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Sch</a:t>
            </a:r>
            <a:r>
              <a:rPr lang="en-US" b="1" cap="none" spc="0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/>
              </a:rPr>
              <a:t>üleraustausch</a:t>
            </a:r>
            <a:r>
              <a:rPr lang="en-US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/>
              </a:rPr>
              <a:t>. </a:t>
            </a:r>
            <a:r>
              <a:rPr lang="en-US" b="1" cap="none" spc="0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/>
              </a:rPr>
              <a:t>Internationale</a:t>
            </a:r>
            <a:r>
              <a:rPr lang="en-US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/>
              </a:rPr>
              <a:t>  </a:t>
            </a:r>
            <a:r>
              <a:rPr lang="en-US" b="1" cap="none" spc="0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/>
              </a:rPr>
              <a:t>Jugendproekte</a:t>
            </a:r>
            <a:r>
              <a:rPr lang="en-US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/>
              </a:rPr>
              <a:t>. </a:t>
            </a:r>
          </a:p>
          <a:p>
            <a:pPr algn="ctr"/>
            <a:r>
              <a:rPr lang="en-US" b="1" cap="none" spc="0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/>
              </a:rPr>
              <a:t>Wollt</a:t>
            </a:r>
            <a:r>
              <a:rPr lang="en-US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/>
              </a:rPr>
              <a:t> </a:t>
            </a:r>
            <a:r>
              <a:rPr lang="en-US" b="1" cap="none" spc="0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/>
              </a:rPr>
              <a:t>ihr</a:t>
            </a:r>
            <a:r>
              <a:rPr lang="en-US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/>
              </a:rPr>
              <a:t> </a:t>
            </a:r>
            <a:r>
              <a:rPr lang="en-US" b="1" cap="none" spc="0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/>
              </a:rPr>
              <a:t>mitmachen</a:t>
            </a:r>
            <a:r>
              <a:rPr lang="en-US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/>
              </a:rPr>
              <a:t>?</a:t>
            </a:r>
            <a:endParaRPr lang="ru-RU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озврат 1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2057400" y="2438400"/>
            <a:ext cx="4038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Rockwell (Основной текст)"/>
              </a:rPr>
              <a:t>замещающий (кого-л.)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озврат 1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2057400" y="2438400"/>
            <a:ext cx="4038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Rockwell (Основной текст)"/>
              </a:rPr>
              <a:t>вырубать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озврат 1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2057400" y="2438400"/>
            <a:ext cx="46482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Rockwell (Основной текст)"/>
              </a:rPr>
              <a:t>что-л. ставить под защиту, защищать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озврат 1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2057400" y="2438400"/>
            <a:ext cx="4038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Rockwell (Основной текст)"/>
              </a:rPr>
              <a:t>включаться, обязываться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озврат 1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2057400" y="2438400"/>
            <a:ext cx="4038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Rockwell (Основной текст)"/>
              </a:rPr>
              <a:t>объясняться, изъясняться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озврат 1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2057400" y="2438400"/>
            <a:ext cx="4038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Rockwell (Основной текст)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озврат 1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2057400" y="2438400"/>
            <a:ext cx="4038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Rockwell (Основной текст)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озврат 1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2057400" y="2438400"/>
            <a:ext cx="4038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Rockwell (Основной текст)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ая прямоугольная выноска 2">
            <a:hlinkClick r:id="rId2" action="ppaction://hlinksldjump"/>
          </p:cNvPr>
          <p:cNvSpPr/>
          <p:nvPr/>
        </p:nvSpPr>
        <p:spPr>
          <a:xfrm>
            <a:off x="1905000" y="2286000"/>
            <a:ext cx="4038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Rockwell (Основной текст)"/>
              </a:rPr>
              <a:t>возможности для свободного времени (хобби)</a:t>
            </a:r>
          </a:p>
        </p:txBody>
      </p:sp>
      <p:sp>
        <p:nvSpPr>
          <p:cNvPr id="5" name="Управляющая кнопка: возврат 4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ая прямоугольная выноска 2">
            <a:hlinkClick r:id="rId2" action="ppaction://hlinksldjump"/>
          </p:cNvPr>
          <p:cNvSpPr/>
          <p:nvPr/>
        </p:nvSpPr>
        <p:spPr>
          <a:xfrm>
            <a:off x="1905000" y="2286000"/>
            <a:ext cx="4800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Rockwell (Основной текст)"/>
              </a:rPr>
              <a:t>возможности для образования</a:t>
            </a: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ая прямоугольная выноска 2">
            <a:hlinkClick r:id="rId2" action="ppaction://hlinksldjump"/>
          </p:cNvPr>
          <p:cNvSpPr/>
          <p:nvPr/>
        </p:nvSpPr>
        <p:spPr>
          <a:xfrm>
            <a:off x="1981200" y="2286000"/>
            <a:ext cx="4038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Rockwell (Основной текст)"/>
              </a:rPr>
              <a:t>очаровывать, околдовывать</a:t>
            </a: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ая прямоугольная выноска 2">
            <a:hlinkClick r:id="rId2" action="ppaction://hlinksldjump"/>
          </p:cNvPr>
          <p:cNvSpPr/>
          <p:nvPr/>
        </p:nvSpPr>
        <p:spPr>
          <a:xfrm>
            <a:off x="1905000" y="2286000"/>
            <a:ext cx="4038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Rockwell (Основной текст)"/>
              </a:rPr>
              <a:t>очарован, ослеплён</a:t>
            </a: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ая прямоугольная выноска 2">
            <a:hlinkClick r:id="rId2" action="ppaction://hlinksldjump"/>
          </p:cNvPr>
          <p:cNvSpPr/>
          <p:nvPr/>
        </p:nvSpPr>
        <p:spPr>
          <a:xfrm>
            <a:off x="1905000" y="2286000"/>
            <a:ext cx="4038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Rockwell (Основной текст)"/>
              </a:rPr>
              <a:t>быть воодушевлённым чем-либо</a:t>
            </a: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ая прямоугольная выноска 2">
            <a:hlinkClick r:id="rId2" action="ppaction://hlinksldjump"/>
          </p:cNvPr>
          <p:cNvSpPr/>
          <p:nvPr/>
        </p:nvSpPr>
        <p:spPr>
          <a:xfrm>
            <a:off x="1905000" y="2286000"/>
            <a:ext cx="4038600" cy="1371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Rockwell (Основной текст)"/>
              </a:rPr>
              <a:t>иметь свой собственный образ жизни</a:t>
            </a: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381000" y="5867400"/>
            <a:ext cx="9144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Другая 6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4DD4FF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211</TotalTime>
  <Words>298</Words>
  <Application>Microsoft Macintosh PowerPoint</Application>
  <PresentationFormat>Экран (4:3)</PresentationFormat>
  <Paragraphs>78</Paragraphs>
  <Slides>37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3" baseType="lpstr">
      <vt:lpstr>Calibri</vt:lpstr>
      <vt:lpstr>Georgia</vt:lpstr>
      <vt:lpstr>Rockwell (Основной текст)</vt:lpstr>
      <vt:lpstr>Times New Roman</vt:lpstr>
      <vt:lpstr>Wingdings 2</vt:lpstr>
      <vt:lpstr>Литейная</vt:lpstr>
      <vt:lpstr>Kapietel II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Алексей</dc:creator>
  <cp:lastModifiedBy>Microsoft Office User</cp:lastModifiedBy>
  <cp:revision>56</cp:revision>
  <dcterms:created xsi:type="dcterms:W3CDTF">2016-04-02T16:41:58Z</dcterms:created>
  <dcterms:modified xsi:type="dcterms:W3CDTF">2021-12-12T14:29:49Z</dcterms:modified>
</cp:coreProperties>
</file>