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4" r:id="rId9"/>
    <p:sldId id="277" r:id="rId10"/>
    <p:sldId id="276" r:id="rId11"/>
    <p:sldId id="272" r:id="rId12"/>
    <p:sldId id="271" r:id="rId13"/>
    <p:sldId id="262" r:id="rId14"/>
    <p:sldId id="323" r:id="rId15"/>
    <p:sldId id="324" r:id="rId16"/>
    <p:sldId id="325" r:id="rId17"/>
    <p:sldId id="326" r:id="rId18"/>
    <p:sldId id="327" r:id="rId19"/>
    <p:sldId id="259" r:id="rId20"/>
    <p:sldId id="328" r:id="rId21"/>
    <p:sldId id="278" r:id="rId22"/>
    <p:sldId id="279" r:id="rId23"/>
    <p:sldId id="280" r:id="rId24"/>
    <p:sldId id="285" r:id="rId25"/>
    <p:sldId id="284" r:id="rId26"/>
    <p:sldId id="283" r:id="rId27"/>
    <p:sldId id="282" r:id="rId28"/>
    <p:sldId id="281" r:id="rId29"/>
    <p:sldId id="287" r:id="rId30"/>
    <p:sldId id="289" r:id="rId31"/>
    <p:sldId id="288" r:id="rId32"/>
    <p:sldId id="286" r:id="rId33"/>
    <p:sldId id="257" r:id="rId34"/>
    <p:sldId id="258" r:id="rId35"/>
    <p:sldId id="290" r:id="rId36"/>
    <p:sldId id="301" r:id="rId37"/>
    <p:sldId id="300" r:id="rId38"/>
    <p:sldId id="299" r:id="rId39"/>
    <p:sldId id="298" r:id="rId40"/>
    <p:sldId id="297" r:id="rId41"/>
    <p:sldId id="296" r:id="rId42"/>
    <p:sldId id="295" r:id="rId43"/>
    <p:sldId id="294" r:id="rId44"/>
    <p:sldId id="293" r:id="rId45"/>
    <p:sldId id="292" r:id="rId46"/>
    <p:sldId id="291" r:id="rId47"/>
    <p:sldId id="260" r:id="rId48"/>
    <p:sldId id="263" r:id="rId49"/>
    <p:sldId id="302" r:id="rId50"/>
    <p:sldId id="311" r:id="rId51"/>
    <p:sldId id="310" r:id="rId52"/>
    <p:sldId id="309" r:id="rId53"/>
    <p:sldId id="308" r:id="rId54"/>
    <p:sldId id="307" r:id="rId55"/>
    <p:sldId id="306" r:id="rId56"/>
    <p:sldId id="305" r:id="rId57"/>
    <p:sldId id="304" r:id="rId58"/>
    <p:sldId id="303" r:id="rId59"/>
    <p:sldId id="312" r:id="rId60"/>
    <p:sldId id="322" r:id="rId61"/>
    <p:sldId id="321" r:id="rId62"/>
    <p:sldId id="320" r:id="rId63"/>
    <p:sldId id="319" r:id="rId64"/>
    <p:sldId id="318" r:id="rId65"/>
    <p:sldId id="317" r:id="rId66"/>
    <p:sldId id="316" r:id="rId67"/>
    <p:sldId id="315" r:id="rId68"/>
    <p:sldId id="314" r:id="rId69"/>
    <p:sldId id="313" r:id="rId7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33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slide" Target="slide47.xml"/><Relationship Id="rId9" Type="http://schemas.openxmlformats.org/officeDocument/2006/relationships/slide" Target="slide2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slide" Target="slide16.xm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9.jpeg"/><Relationship Id="rId18" Type="http://schemas.openxmlformats.org/officeDocument/2006/relationships/slide" Target="slide23.xml"/><Relationship Id="rId3" Type="http://schemas.openxmlformats.org/officeDocument/2006/relationships/image" Target="../media/image24.jpeg"/><Relationship Id="rId21" Type="http://schemas.openxmlformats.org/officeDocument/2006/relationships/image" Target="../media/image33.jpeg"/><Relationship Id="rId7" Type="http://schemas.openxmlformats.org/officeDocument/2006/relationships/image" Target="../media/image26.jpeg"/><Relationship Id="rId12" Type="http://schemas.openxmlformats.org/officeDocument/2006/relationships/slide" Target="slide28.xml"/><Relationship Id="rId17" Type="http://schemas.openxmlformats.org/officeDocument/2006/relationships/image" Target="../media/image31.jpeg"/><Relationship Id="rId25" Type="http://schemas.openxmlformats.org/officeDocument/2006/relationships/image" Target="../media/image35.jpeg"/><Relationship Id="rId2" Type="http://schemas.openxmlformats.org/officeDocument/2006/relationships/slide" Target="slide24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11" Type="http://schemas.openxmlformats.org/officeDocument/2006/relationships/image" Target="../media/image28.jpeg"/><Relationship Id="rId24" Type="http://schemas.openxmlformats.org/officeDocument/2006/relationships/slide" Target="slide32.xml"/><Relationship Id="rId5" Type="http://schemas.openxmlformats.org/officeDocument/2006/relationships/image" Target="../media/image25.jpeg"/><Relationship Id="rId15" Type="http://schemas.openxmlformats.org/officeDocument/2006/relationships/image" Target="../media/image30.jpeg"/><Relationship Id="rId23" Type="http://schemas.openxmlformats.org/officeDocument/2006/relationships/image" Target="../media/image34.jpeg"/><Relationship Id="rId10" Type="http://schemas.openxmlformats.org/officeDocument/2006/relationships/slide" Target="slide25.xml"/><Relationship Id="rId19" Type="http://schemas.openxmlformats.org/officeDocument/2006/relationships/image" Target="../media/image32.jpeg"/><Relationship Id="rId4" Type="http://schemas.openxmlformats.org/officeDocument/2006/relationships/slide" Target="slide21.xml"/><Relationship Id="rId9" Type="http://schemas.openxmlformats.org/officeDocument/2006/relationships/image" Target="../media/image27.jpeg"/><Relationship Id="rId14" Type="http://schemas.openxmlformats.org/officeDocument/2006/relationships/slide" Target="slide31.xml"/><Relationship Id="rId22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4.jpeg"/><Relationship Id="rId18" Type="http://schemas.openxmlformats.org/officeDocument/2006/relationships/slide" Target="slide9.xml"/><Relationship Id="rId3" Type="http://schemas.openxmlformats.org/officeDocument/2006/relationships/image" Target="../media/image9.jpeg"/><Relationship Id="rId21" Type="http://schemas.openxmlformats.org/officeDocument/2006/relationships/image" Target="../media/image18.jpeg"/><Relationship Id="rId7" Type="http://schemas.openxmlformats.org/officeDocument/2006/relationships/image" Target="../media/image11.jpeg"/><Relationship Id="rId12" Type="http://schemas.openxmlformats.org/officeDocument/2006/relationships/slide" Target="slide11.xml"/><Relationship Id="rId17" Type="http://schemas.openxmlformats.org/officeDocument/2006/relationships/image" Target="../media/image16.jpeg"/><Relationship Id="rId2" Type="http://schemas.openxmlformats.org/officeDocument/2006/relationships/slide" Target="slide3.xml"/><Relationship Id="rId16" Type="http://schemas.openxmlformats.org/officeDocument/2006/relationships/slide" Target="slide7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slide" Target="slide8.xml"/><Relationship Id="rId19" Type="http://schemas.openxmlformats.org/officeDocument/2006/relationships/image" Target="../media/image17.jpeg"/><Relationship Id="rId4" Type="http://schemas.openxmlformats.org/officeDocument/2006/relationships/slide" Target="slide6.xml"/><Relationship Id="rId9" Type="http://schemas.openxmlformats.org/officeDocument/2006/relationships/image" Target="../media/image12.jpeg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60.jpeg"/><Relationship Id="rId18" Type="http://schemas.openxmlformats.org/officeDocument/2006/relationships/slide" Target="slide41.xml"/><Relationship Id="rId3" Type="http://schemas.openxmlformats.org/officeDocument/2006/relationships/image" Target="../media/image55.jpeg"/><Relationship Id="rId21" Type="http://schemas.openxmlformats.org/officeDocument/2006/relationships/image" Target="../media/image64.jpeg"/><Relationship Id="rId7" Type="http://schemas.openxmlformats.org/officeDocument/2006/relationships/image" Target="../media/image57.jpeg"/><Relationship Id="rId12" Type="http://schemas.openxmlformats.org/officeDocument/2006/relationships/slide" Target="slide42.xml"/><Relationship Id="rId17" Type="http://schemas.openxmlformats.org/officeDocument/2006/relationships/image" Target="../media/image62.jpeg"/><Relationship Id="rId25" Type="http://schemas.openxmlformats.org/officeDocument/2006/relationships/image" Target="../media/image66.jpeg"/><Relationship Id="rId2" Type="http://schemas.openxmlformats.org/officeDocument/2006/relationships/slide" Target="slide36.xml"/><Relationship Id="rId16" Type="http://schemas.openxmlformats.org/officeDocument/2006/relationships/slide" Target="slide44.xml"/><Relationship Id="rId20" Type="http://schemas.openxmlformats.org/officeDocument/2006/relationships/slide" Target="slide4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5.xml"/><Relationship Id="rId11" Type="http://schemas.openxmlformats.org/officeDocument/2006/relationships/image" Target="../media/image59.jpeg"/><Relationship Id="rId24" Type="http://schemas.openxmlformats.org/officeDocument/2006/relationships/slide" Target="slide38.xml"/><Relationship Id="rId5" Type="http://schemas.openxmlformats.org/officeDocument/2006/relationships/image" Target="../media/image56.jpeg"/><Relationship Id="rId15" Type="http://schemas.openxmlformats.org/officeDocument/2006/relationships/image" Target="../media/image61.jpeg"/><Relationship Id="rId23" Type="http://schemas.openxmlformats.org/officeDocument/2006/relationships/image" Target="../media/image65.jpeg"/><Relationship Id="rId10" Type="http://schemas.openxmlformats.org/officeDocument/2006/relationships/slide" Target="slide43.xml"/><Relationship Id="rId19" Type="http://schemas.openxmlformats.org/officeDocument/2006/relationships/image" Target="../media/image63.jpeg"/><Relationship Id="rId4" Type="http://schemas.openxmlformats.org/officeDocument/2006/relationships/slide" Target="slide35.xml"/><Relationship Id="rId9" Type="http://schemas.openxmlformats.org/officeDocument/2006/relationships/image" Target="../media/image58.jpeg"/><Relationship Id="rId14" Type="http://schemas.openxmlformats.org/officeDocument/2006/relationships/slide" Target="slide40.xml"/><Relationship Id="rId22" Type="http://schemas.openxmlformats.org/officeDocument/2006/relationships/slide" Target="slide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58.xml"/><Relationship Id="rId18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17" Type="http://schemas.openxmlformats.org/officeDocument/2006/relationships/image" Target="../media/image75.png"/><Relationship Id="rId2" Type="http://schemas.openxmlformats.org/officeDocument/2006/relationships/slide" Target="slide57.xml"/><Relationship Id="rId16" Type="http://schemas.openxmlformats.org/officeDocument/2006/relationships/slide" Target="slide54.xml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6.xml"/><Relationship Id="rId11" Type="http://schemas.openxmlformats.org/officeDocument/2006/relationships/slide" Target="slide53.xml"/><Relationship Id="rId5" Type="http://schemas.openxmlformats.org/officeDocument/2006/relationships/image" Target="../media/image68.png"/><Relationship Id="rId15" Type="http://schemas.openxmlformats.org/officeDocument/2006/relationships/image" Target="../media/image74.png"/><Relationship Id="rId10" Type="http://schemas.openxmlformats.org/officeDocument/2006/relationships/image" Target="../media/image71.png"/><Relationship Id="rId19" Type="http://schemas.openxmlformats.org/officeDocument/2006/relationships/slide" Target="slide49.xml"/><Relationship Id="rId4" Type="http://schemas.openxmlformats.org/officeDocument/2006/relationships/slide" Target="slide52.xml"/><Relationship Id="rId9" Type="http://schemas.openxmlformats.org/officeDocument/2006/relationships/image" Target="../media/image70.png"/><Relationship Id="rId1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slide" Target="slide65.xml"/><Relationship Id="rId18" Type="http://schemas.openxmlformats.org/officeDocument/2006/relationships/slide" Target="slide69.xml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12" Type="http://schemas.openxmlformats.org/officeDocument/2006/relationships/image" Target="../media/image83.png"/><Relationship Id="rId17" Type="http://schemas.openxmlformats.org/officeDocument/2006/relationships/image" Target="../media/image86.png"/><Relationship Id="rId2" Type="http://schemas.openxmlformats.org/officeDocument/2006/relationships/slide" Target="slide59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7.xml"/><Relationship Id="rId11" Type="http://schemas.openxmlformats.org/officeDocument/2006/relationships/slide" Target="slide61.xml"/><Relationship Id="rId5" Type="http://schemas.openxmlformats.org/officeDocument/2006/relationships/image" Target="../media/image79.png"/><Relationship Id="rId15" Type="http://schemas.openxmlformats.org/officeDocument/2006/relationships/image" Target="../media/image85.png"/><Relationship Id="rId10" Type="http://schemas.openxmlformats.org/officeDocument/2006/relationships/image" Target="../media/image82.png"/><Relationship Id="rId19" Type="http://schemas.openxmlformats.org/officeDocument/2006/relationships/image" Target="../media/image87.png"/><Relationship Id="rId4" Type="http://schemas.openxmlformats.org/officeDocument/2006/relationships/slide" Target="slide63.xml"/><Relationship Id="rId9" Type="http://schemas.openxmlformats.org/officeDocument/2006/relationships/slide" Target="slide60.xml"/><Relationship Id="rId1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нарци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1666875" cy="2362200"/>
          </a:xfrm>
          <a:prstGeom prst="rect">
            <a:avLst/>
          </a:prstGeom>
          <a:noFill/>
        </p:spPr>
      </p:pic>
      <p:pic>
        <p:nvPicPr>
          <p:cNvPr id="36868" name="Picture 4" descr="обезья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2052525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971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Tiere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19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hlinkClick r:id="rId4" action="ppaction://hlinksldjump"/>
              </a:rPr>
              <a:t>Blumen</a:t>
            </a:r>
            <a:endParaRPr lang="ru-RU" b="1" dirty="0"/>
          </a:p>
        </p:txBody>
      </p:sp>
      <p:pic>
        <p:nvPicPr>
          <p:cNvPr id="36870" name="Picture 6" descr="теле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762000"/>
            <a:ext cx="2381250" cy="1809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2971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Haustiere</a:t>
            </a:r>
            <a:endParaRPr lang="ru-RU" b="1" dirty="0"/>
          </a:p>
        </p:txBody>
      </p:sp>
      <p:pic>
        <p:nvPicPr>
          <p:cNvPr id="36872" name="Picture 8" descr="рамки деревянны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33400"/>
            <a:ext cx="2743200" cy="2362200"/>
          </a:xfrm>
          <a:prstGeom prst="rect">
            <a:avLst/>
          </a:prstGeom>
          <a:noFill/>
        </p:spPr>
      </p:pic>
      <p:pic>
        <p:nvPicPr>
          <p:cNvPr id="9" name="Picture 8" descr="рамки деревянны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581400"/>
            <a:ext cx="2743200" cy="2362200"/>
          </a:xfrm>
          <a:prstGeom prst="rect">
            <a:avLst/>
          </a:prstGeom>
          <a:noFill/>
        </p:spPr>
      </p:pic>
      <p:pic>
        <p:nvPicPr>
          <p:cNvPr id="10" name="Picture 8" descr="рамки деревянные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581400"/>
            <a:ext cx="2743200" cy="2362200"/>
          </a:xfrm>
          <a:prstGeom prst="rect">
            <a:avLst/>
          </a:prstGeom>
          <a:noFill/>
        </p:spPr>
      </p:pic>
      <p:pic>
        <p:nvPicPr>
          <p:cNvPr id="11" name="Picture 8" descr="рамки деревянные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33400"/>
            <a:ext cx="2743200" cy="2362200"/>
          </a:xfrm>
          <a:prstGeom prst="rect">
            <a:avLst/>
          </a:prstGeom>
          <a:noFill/>
        </p:spPr>
      </p:pic>
      <p:pic>
        <p:nvPicPr>
          <p:cNvPr id="12" name="Picture 8" descr="рамки деревянны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33400"/>
            <a:ext cx="2743200" cy="2362200"/>
          </a:xfrm>
          <a:prstGeom prst="rect">
            <a:avLst/>
          </a:prstGeom>
          <a:noFill/>
        </p:spPr>
      </p:pic>
      <p:pic>
        <p:nvPicPr>
          <p:cNvPr id="13" name="Picture 8" descr="рамки деревянны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581400"/>
            <a:ext cx="2743200" cy="2362200"/>
          </a:xfrm>
          <a:prstGeom prst="rect">
            <a:avLst/>
          </a:prstGeom>
          <a:noFill/>
        </p:spPr>
      </p:pic>
      <p:pic>
        <p:nvPicPr>
          <p:cNvPr id="36876" name="Picture 12" descr="зимние пташки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838200"/>
            <a:ext cx="2381250" cy="1609726"/>
          </a:xfrm>
          <a:prstGeom prst="rect">
            <a:avLst/>
          </a:prstGeom>
          <a:noFill/>
        </p:spPr>
      </p:pic>
      <p:pic>
        <p:nvPicPr>
          <p:cNvPr id="36880" name="Picture 16" descr="ящерицы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4191000"/>
            <a:ext cx="2514600" cy="1241223"/>
          </a:xfrm>
          <a:prstGeom prst="rect">
            <a:avLst/>
          </a:prstGeom>
          <a:noFill/>
        </p:spPr>
      </p:pic>
      <p:pic>
        <p:nvPicPr>
          <p:cNvPr id="36882" name="Picture 18" descr="http://img-fotki.yandex.ru/get/4123/16969765.134/0_73b57_e1bd10d7_M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3733800"/>
            <a:ext cx="1818894" cy="2133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19800" y="2971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Die V</a:t>
            </a:r>
            <a:r>
              <a:rPr lang="ru-RU" b="1" dirty="0" err="1" smtClean="0">
                <a:latin typeface="Times New Roman"/>
                <a:cs typeface="Times New Roman"/>
              </a:rPr>
              <a:t>ӧ</a:t>
            </a:r>
            <a:r>
              <a:rPr lang="en-US" b="1" dirty="0" smtClean="0">
                <a:latin typeface="Times New Roman"/>
                <a:cs typeface="Times New Roman"/>
              </a:rPr>
              <a:t>gel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6096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Insekten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59436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/>
              </a:rPr>
              <a:t>Reptilien</a:t>
            </a:r>
            <a:endParaRPr lang="en-US" b="1" dirty="0" smtClean="0">
              <a:latin typeface="arial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die</a:t>
            </a:r>
            <a:r>
              <a:rPr lang="ru-RU" b="1" dirty="0" smtClean="0"/>
              <a:t> </a:t>
            </a:r>
            <a:r>
              <a:rPr lang="en-US" b="1" dirty="0" err="1" smtClean="0"/>
              <a:t>Krähe</a:t>
            </a:r>
            <a:r>
              <a:rPr lang="ru-RU" b="1" dirty="0" smtClean="0"/>
              <a:t> - ворона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Adler - </a:t>
            </a:r>
            <a:r>
              <a:rPr lang="ru-RU" b="1" dirty="0" smtClean="0"/>
              <a:t>орёл</a:t>
            </a:r>
            <a:endParaRPr lang="ru-RU" b="1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die</a:t>
            </a:r>
            <a:r>
              <a:rPr lang="ru-RU" b="1" dirty="0" smtClean="0"/>
              <a:t> </a:t>
            </a:r>
            <a:r>
              <a:rPr lang="en-US" b="1" dirty="0" err="1" smtClean="0"/>
              <a:t>Eule</a:t>
            </a:r>
            <a:r>
              <a:rPr lang="ru-RU" b="1" dirty="0" smtClean="0"/>
              <a:t> - сова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pPr algn="ctr"/>
            <a:r>
              <a:rPr lang="en-US" b="1" dirty="0" err="1" smtClean="0"/>
              <a:t>Insekten</a:t>
            </a:r>
            <a:endParaRPr lang="ru-RU" b="1" dirty="0"/>
          </a:p>
        </p:txBody>
      </p:sp>
      <p:pic>
        <p:nvPicPr>
          <p:cNvPr id="3" name="Picture 34" descr="http://lenagold.ru/fon/clipart/p/pchel/pchel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1905000" cy="1714500"/>
          </a:xfrm>
          <a:prstGeom prst="rect">
            <a:avLst/>
          </a:prstGeom>
          <a:noFill/>
        </p:spPr>
      </p:pic>
      <p:pic>
        <p:nvPicPr>
          <p:cNvPr id="33794" name="Picture 2" descr="http://lenagold.ru/fon/clipart/p/pauk/pauk1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447800"/>
            <a:ext cx="1905000" cy="1714500"/>
          </a:xfrm>
          <a:prstGeom prst="rect">
            <a:avLst/>
          </a:prstGeom>
          <a:noFill/>
        </p:spPr>
      </p:pic>
      <p:pic>
        <p:nvPicPr>
          <p:cNvPr id="33796" name="Picture 4" descr="http://lenagold.ru/fon/clipart/n/nas/nasek2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524000"/>
            <a:ext cx="1905000" cy="1524000"/>
          </a:xfrm>
          <a:prstGeom prst="rect">
            <a:avLst/>
          </a:prstGeom>
          <a:noFill/>
        </p:spPr>
      </p:pic>
      <p:pic>
        <p:nvPicPr>
          <p:cNvPr id="33798" name="Picture 6" descr="http://lenagold.ru/fon/clipart/n/nas/nasek2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524000"/>
            <a:ext cx="1619250" cy="1714500"/>
          </a:xfrm>
          <a:prstGeom prst="rect">
            <a:avLst/>
          </a:prstGeom>
          <a:noFill/>
        </p:spPr>
      </p:pic>
      <p:pic>
        <p:nvPicPr>
          <p:cNvPr id="7" name="Picture 36" descr="http://lenagold.ru/fon/clipart/s/skorp/skorp003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3581400"/>
            <a:ext cx="1752600" cy="171450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die </a:t>
            </a:r>
            <a:r>
              <a:rPr lang="en-US" b="1" dirty="0" err="1" smtClean="0"/>
              <a:t>Fliege</a:t>
            </a:r>
            <a:r>
              <a:rPr lang="ru-RU" b="1" dirty="0" smtClean="0"/>
              <a:t>  </a:t>
            </a:r>
            <a:r>
              <a:rPr lang="ru-RU" b="1" dirty="0" smtClean="0"/>
              <a:t>- </a:t>
            </a:r>
            <a:r>
              <a:rPr lang="ru-RU" b="1" dirty="0" smtClean="0"/>
              <a:t>муха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Spinne</a:t>
            </a:r>
            <a:r>
              <a:rPr lang="ru-RU" b="1" dirty="0" smtClean="0"/>
              <a:t> - паук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die </a:t>
            </a:r>
            <a:r>
              <a:rPr lang="en-US" b="1" dirty="0" err="1" smtClean="0"/>
              <a:t>Biene</a:t>
            </a:r>
            <a:r>
              <a:rPr lang="ru-RU" b="1" dirty="0" smtClean="0"/>
              <a:t> - пчела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K</a:t>
            </a:r>
            <a:r>
              <a:rPr lang="en-US" b="1" dirty="0" err="1" smtClean="0">
                <a:latin typeface="Georgia"/>
              </a:rPr>
              <a:t>äfer</a:t>
            </a:r>
            <a:r>
              <a:rPr lang="ru-RU" b="1" dirty="0" smtClean="0"/>
              <a:t> - жук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Skorpion</a:t>
            </a:r>
            <a:r>
              <a:rPr lang="ru-RU" b="1" dirty="0" smtClean="0"/>
              <a:t> - скорпион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lenagold.ru/fon/clipart/m/mish/mysh1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85800"/>
            <a:ext cx="1905000" cy="1714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Die </a:t>
            </a:r>
            <a:r>
              <a:rPr lang="en-US" b="1" dirty="0" err="1" smtClean="0"/>
              <a:t>Tiere</a:t>
            </a:r>
            <a:endParaRPr lang="ru-RU" b="1" dirty="0"/>
          </a:p>
        </p:txBody>
      </p:sp>
      <p:pic>
        <p:nvPicPr>
          <p:cNvPr id="3" name="Picture 16" descr="http://lenagold.ru/fon/clipart/v/volk/volk0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85800"/>
            <a:ext cx="1862667" cy="1676400"/>
          </a:xfrm>
          <a:prstGeom prst="rect">
            <a:avLst/>
          </a:prstGeom>
          <a:noFill/>
        </p:spPr>
      </p:pic>
      <p:pic>
        <p:nvPicPr>
          <p:cNvPr id="5" name="Picture 20" descr="http://lenagold.ru/fon/clipart/e/egik/egiky1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743200"/>
            <a:ext cx="1905000" cy="1714500"/>
          </a:xfrm>
          <a:prstGeom prst="rect">
            <a:avLst/>
          </a:prstGeom>
          <a:noFill/>
        </p:spPr>
      </p:pic>
      <p:pic>
        <p:nvPicPr>
          <p:cNvPr id="6" name="Picture 4" descr="http://lenagold.ru/fon/clipart/k/krot/krot05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762000"/>
            <a:ext cx="1905000" cy="1714500"/>
          </a:xfrm>
          <a:prstGeom prst="rect">
            <a:avLst/>
          </a:prstGeom>
          <a:noFill/>
        </p:spPr>
      </p:pic>
      <p:pic>
        <p:nvPicPr>
          <p:cNvPr id="7" name="Picture 22" descr="http://lenagold.ru/fon/clipart/e/enot/enot08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2743200"/>
            <a:ext cx="1905000" cy="1714500"/>
          </a:xfrm>
          <a:prstGeom prst="rect">
            <a:avLst/>
          </a:prstGeom>
          <a:noFill/>
        </p:spPr>
      </p:pic>
      <p:pic>
        <p:nvPicPr>
          <p:cNvPr id="8" name="Picture 6" descr="http://lenagold.ru/fon/clipart/b/bel/belka18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2743200"/>
            <a:ext cx="1778000" cy="1600200"/>
          </a:xfrm>
          <a:prstGeom prst="rect">
            <a:avLst/>
          </a:prstGeom>
          <a:noFill/>
        </p:spPr>
      </p:pic>
      <p:pic>
        <p:nvPicPr>
          <p:cNvPr id="9" name="Picture 26" descr="http://lenagold.ru/fon/clipart/z/zay/zajats41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0400" y="2743200"/>
            <a:ext cx="1752600" cy="1714500"/>
          </a:xfrm>
          <a:prstGeom prst="rect">
            <a:avLst/>
          </a:prstGeom>
          <a:noFill/>
        </p:spPr>
      </p:pic>
      <p:pic>
        <p:nvPicPr>
          <p:cNvPr id="28674" name="Picture 2" descr="http://lenagold.ru/fon/clipart/l/leop/leop0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4600" y="4876800"/>
            <a:ext cx="1905000" cy="1524000"/>
          </a:xfrm>
          <a:prstGeom prst="rect">
            <a:avLst/>
          </a:prstGeom>
          <a:noFill/>
        </p:spPr>
      </p:pic>
      <p:pic>
        <p:nvPicPr>
          <p:cNvPr id="28676" name="Picture 4" descr="http://lenagold.ru/fon/clipart/l/lisa/lisy16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4724400"/>
            <a:ext cx="1905000" cy="1714500"/>
          </a:xfrm>
          <a:prstGeom prst="rect">
            <a:avLst/>
          </a:prstGeom>
          <a:noFill/>
        </p:spPr>
      </p:pic>
      <p:pic>
        <p:nvPicPr>
          <p:cNvPr id="28678" name="Picture 6" descr="http://lenagold.ru/fon/clipart/l/lev/leon14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00600" y="4800600"/>
            <a:ext cx="1905000" cy="1676400"/>
          </a:xfrm>
          <a:prstGeom prst="rect">
            <a:avLst/>
          </a:prstGeom>
          <a:noFill/>
        </p:spPr>
      </p:pic>
      <p:pic>
        <p:nvPicPr>
          <p:cNvPr id="28684" name="Picture 12" descr="http://lenagold.ru/fon/clipart/o/obez/obez18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86600" y="762000"/>
            <a:ext cx="1619250" cy="1714500"/>
          </a:xfrm>
          <a:prstGeom prst="rect">
            <a:avLst/>
          </a:prstGeom>
          <a:noFill/>
        </p:spPr>
      </p:pic>
      <p:pic>
        <p:nvPicPr>
          <p:cNvPr id="16" name="Picture 4" descr="http://lenagold.ru/fon/clipart/t/tigr/tigr23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34200" y="4800600"/>
            <a:ext cx="1905000" cy="1714500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05800" y="5867400"/>
            <a:ext cx="6614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enagold.ru/fon/clipart/a/aist/guravli0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600200" cy="1694344"/>
          </a:xfrm>
          <a:prstGeom prst="rect">
            <a:avLst/>
          </a:prstGeom>
          <a:noFill/>
        </p:spPr>
      </p:pic>
      <p:pic>
        <p:nvPicPr>
          <p:cNvPr id="13316" name="Picture 4" descr="http://lenagold.ru/fon/clipart/a/aist/guravli01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438400"/>
            <a:ext cx="1676400" cy="1558629"/>
          </a:xfrm>
          <a:prstGeom prst="rect">
            <a:avLst/>
          </a:prstGeom>
          <a:noFill/>
        </p:spPr>
      </p:pic>
      <p:pic>
        <p:nvPicPr>
          <p:cNvPr id="13322" name="Picture 10" descr="http://lenagold.ru/fon/clipart/v/vorob/vorob1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362200"/>
            <a:ext cx="1929949" cy="1604075"/>
          </a:xfrm>
          <a:prstGeom prst="rect">
            <a:avLst/>
          </a:prstGeom>
          <a:noFill/>
        </p:spPr>
      </p:pic>
      <p:pic>
        <p:nvPicPr>
          <p:cNvPr id="13326" name="Picture 14" descr="http://lenagold.ru/fon/clipart/v/voron/vorona24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28600"/>
            <a:ext cx="1921850" cy="1600200"/>
          </a:xfrm>
          <a:prstGeom prst="rect">
            <a:avLst/>
          </a:prstGeom>
          <a:noFill/>
        </p:spPr>
      </p:pic>
      <p:pic>
        <p:nvPicPr>
          <p:cNvPr id="16" name="Picture 8" descr="http://lenagold.ru/fon/clipart/l/lebe/lebed14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362200"/>
            <a:ext cx="1981200" cy="1600200"/>
          </a:xfrm>
          <a:prstGeom prst="rect">
            <a:avLst/>
          </a:prstGeom>
          <a:noFill/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pPr algn="ctr"/>
            <a:r>
              <a:rPr lang="en-US" b="1" dirty="0" smtClean="0"/>
              <a:t>Die V</a:t>
            </a:r>
            <a:r>
              <a:rPr lang="ru-RU" b="1" dirty="0" err="1" smtClean="0">
                <a:latin typeface="Times New Roman"/>
                <a:cs typeface="Times New Roman"/>
              </a:rPr>
              <a:t>ӧ</a:t>
            </a:r>
            <a:r>
              <a:rPr lang="en-US" b="1" dirty="0" smtClean="0">
                <a:latin typeface="Times New Roman"/>
                <a:cs typeface="Times New Roman"/>
              </a:rPr>
              <a:t>gel</a:t>
            </a:r>
            <a:endParaRPr lang="ru-RU" b="1" dirty="0"/>
          </a:p>
        </p:txBody>
      </p:sp>
      <p:pic>
        <p:nvPicPr>
          <p:cNvPr id="13340" name="Picture 28" descr="http://lenagold.ru/fon/clipart/o/orel/orel24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2286000"/>
            <a:ext cx="1695450" cy="1714500"/>
          </a:xfrm>
          <a:prstGeom prst="rect">
            <a:avLst/>
          </a:prstGeom>
          <a:noFill/>
        </p:spPr>
      </p:pic>
      <p:pic>
        <p:nvPicPr>
          <p:cNvPr id="13342" name="Picture 30" descr="http://lenagold.ru/fon/clipart/p/pavl/pavl03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4419600"/>
            <a:ext cx="1828800" cy="1714500"/>
          </a:xfrm>
          <a:prstGeom prst="rect">
            <a:avLst/>
          </a:prstGeom>
          <a:noFill/>
        </p:spPr>
      </p:pic>
      <p:pic>
        <p:nvPicPr>
          <p:cNvPr id="22" name="Picture 2" descr="http://lenagold.ru/fon/clipart/p/ping/pingv11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90800" y="4495800"/>
            <a:ext cx="1619250" cy="1714500"/>
          </a:xfrm>
          <a:prstGeom prst="rect">
            <a:avLst/>
          </a:prstGeom>
          <a:noFill/>
        </p:spPr>
      </p:pic>
      <p:pic>
        <p:nvPicPr>
          <p:cNvPr id="13344" name="Picture 32" descr="http://lenagold.ru/fon/clipart/p/popu/popug1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8200" y="4419600"/>
            <a:ext cx="1752600" cy="1714500"/>
          </a:xfrm>
          <a:prstGeom prst="rect">
            <a:avLst/>
          </a:prstGeom>
          <a:noFill/>
        </p:spPr>
      </p:pic>
      <p:pic>
        <p:nvPicPr>
          <p:cNvPr id="13350" name="Picture 38" descr="http://lenagold.ru/fon/clipart/s/sova/sova27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0" y="4419600"/>
            <a:ext cx="1771650" cy="1714500"/>
          </a:xfrm>
          <a:prstGeom prst="rect">
            <a:avLst/>
          </a:prstGeom>
          <a:noFill/>
        </p:spPr>
      </p:pic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enagold.ru/fon/clipart/o/olen/ole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752600" cy="1714500"/>
          </a:xfrm>
          <a:prstGeom prst="rect">
            <a:avLst/>
          </a:prstGeom>
          <a:noFill/>
        </p:spPr>
      </p:pic>
      <p:pic>
        <p:nvPicPr>
          <p:cNvPr id="4" name="Picture 10" descr="http://lenagold.ru/fon/clipart/k/kengu/kenga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1905000" cy="1714500"/>
          </a:xfrm>
          <a:prstGeom prst="rect">
            <a:avLst/>
          </a:prstGeom>
          <a:noFill/>
        </p:spPr>
      </p:pic>
      <p:pic>
        <p:nvPicPr>
          <p:cNvPr id="5" name="Picture 4" descr="http://lenagold.ru/fon/clipart/z/zebr/zebra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1000"/>
            <a:ext cx="1905000" cy="1714500"/>
          </a:xfrm>
          <a:prstGeom prst="rect">
            <a:avLst/>
          </a:prstGeom>
          <a:noFill/>
        </p:spPr>
      </p:pic>
      <p:pic>
        <p:nvPicPr>
          <p:cNvPr id="6" name="Picture 8" descr="http://lenagold.ru/fon/clipart/v/verbl/verbl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"/>
            <a:ext cx="1680000" cy="1580580"/>
          </a:xfrm>
          <a:prstGeom prst="rect">
            <a:avLst/>
          </a:prstGeom>
          <a:noFill/>
        </p:spPr>
      </p:pic>
      <p:pic>
        <p:nvPicPr>
          <p:cNvPr id="7" name="Picture 14" descr="http://lenagold.ru/fon/clipart/k/koal/koala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81000"/>
            <a:ext cx="1905000" cy="1714500"/>
          </a:xfrm>
          <a:prstGeom prst="rect">
            <a:avLst/>
          </a:prstGeom>
          <a:noFill/>
        </p:spPr>
      </p:pic>
      <p:pic>
        <p:nvPicPr>
          <p:cNvPr id="8" name="Picture 24" descr="http://lenagold.ru/fon/clipart/g/gira/giraf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286000"/>
            <a:ext cx="1619250" cy="1714500"/>
          </a:xfrm>
          <a:prstGeom prst="rect">
            <a:avLst/>
          </a:prstGeom>
          <a:noFill/>
        </p:spPr>
      </p:pic>
      <p:pic>
        <p:nvPicPr>
          <p:cNvPr id="10" name="Picture 8" descr="http://lenagold.ru/fon/clipart/m/med/medved2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2362200"/>
            <a:ext cx="1771650" cy="1714500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smtClean="0"/>
              <a:t>Wolf</a:t>
            </a:r>
            <a:r>
              <a:rPr lang="ru-RU" b="1" dirty="0" smtClean="0"/>
              <a:t> - волк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Igel</a:t>
            </a:r>
            <a:r>
              <a:rPr lang="en-US" b="1" dirty="0" smtClean="0"/>
              <a:t> - </a:t>
            </a:r>
            <a:r>
              <a:rPr lang="ru-RU" b="1" dirty="0" smtClean="0"/>
              <a:t>ёжик</a:t>
            </a:r>
            <a:endParaRPr lang="ru-RU" b="1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smtClean="0"/>
              <a:t>Fuchs</a:t>
            </a:r>
            <a:r>
              <a:rPr lang="ru-RU" b="1" dirty="0" smtClean="0"/>
              <a:t> - лисица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Maus</a:t>
            </a:r>
            <a:r>
              <a:rPr lang="ru-RU" b="1" dirty="0" smtClean="0"/>
              <a:t> - мышь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Waschbär</a:t>
            </a:r>
            <a:r>
              <a:rPr lang="ru-RU" b="1" dirty="0" smtClean="0"/>
              <a:t> - енот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smtClean="0"/>
              <a:t>Leopard</a:t>
            </a:r>
            <a:r>
              <a:rPr lang="ru-RU" b="1" dirty="0" smtClean="0"/>
              <a:t> - леопард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Maulwurf</a:t>
            </a:r>
            <a:r>
              <a:rPr lang="ru-RU" b="1" dirty="0" smtClean="0"/>
              <a:t> - крот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das</a:t>
            </a:r>
            <a:r>
              <a:rPr lang="ru-RU" b="1" dirty="0" smtClean="0"/>
              <a:t> </a:t>
            </a:r>
            <a:r>
              <a:rPr lang="en-US" b="1" dirty="0" err="1" smtClean="0"/>
              <a:t>Eichhörnchen</a:t>
            </a:r>
            <a:r>
              <a:rPr lang="ru-RU" b="1" dirty="0" smtClean="0"/>
              <a:t> - белка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Löwe</a:t>
            </a:r>
            <a:r>
              <a:rPr lang="ru-RU" b="1" dirty="0" smtClean="0"/>
              <a:t> - лев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ru-RU" b="1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Storch</a:t>
            </a:r>
            <a:r>
              <a:rPr lang="ru-RU" b="1" dirty="0" smtClean="0"/>
              <a:t> - аист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2286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Affe</a:t>
            </a:r>
            <a:r>
              <a:rPr lang="ru-RU" b="1" dirty="0" smtClean="0"/>
              <a:t> - обезьяна</a:t>
            </a:r>
            <a:br>
              <a:rPr lang="ru-RU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b="1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u="sng" dirty="0" err="1" smtClean="0"/>
              <a:t>Hase</a:t>
            </a:r>
            <a:r>
              <a:rPr lang="ru-RU" b="1" u="sng" dirty="0" smtClean="0"/>
              <a:t> - </a:t>
            </a:r>
            <a:r>
              <a:rPr lang="ru-RU" b="1" dirty="0" smtClean="0"/>
              <a:t>заяц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smtClean="0"/>
              <a:t>Tiger</a:t>
            </a:r>
            <a:r>
              <a:rPr lang="ru-RU" b="1" dirty="0" smtClean="0"/>
              <a:t> - тигр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lenagold.ru/fon/clipart/z/zmej/zmeja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1905000" cy="1714500"/>
          </a:xfrm>
          <a:prstGeom prst="rect">
            <a:avLst/>
          </a:prstGeom>
          <a:noFill/>
        </p:spPr>
      </p:pic>
      <p:pic>
        <p:nvPicPr>
          <p:cNvPr id="26636" name="Picture 12" descr="http://lenagold.ru/fon/clipart/d/delf/delf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"/>
            <a:ext cx="1905000" cy="1714500"/>
          </a:xfrm>
          <a:prstGeom prst="rect">
            <a:avLst/>
          </a:prstGeom>
          <a:noFill/>
        </p:spPr>
      </p:pic>
      <p:pic>
        <p:nvPicPr>
          <p:cNvPr id="26646" name="Picture 22" descr="http://lenagold.ru/fon/clipart/k/krab/krab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724400"/>
            <a:ext cx="1905000" cy="1714500"/>
          </a:xfrm>
          <a:prstGeom prst="rect">
            <a:avLst/>
          </a:prstGeom>
          <a:noFill/>
        </p:spPr>
      </p:pic>
      <p:pic>
        <p:nvPicPr>
          <p:cNvPr id="26648" name="Picture 24" descr="http://lenagold.ru/fon/clipart/k/krev/krew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724400"/>
            <a:ext cx="1905000" cy="1714500"/>
          </a:xfrm>
          <a:prstGeom prst="rect">
            <a:avLst/>
          </a:prstGeom>
          <a:noFill/>
        </p:spPr>
      </p:pic>
      <p:pic>
        <p:nvPicPr>
          <p:cNvPr id="14" name="Picture 2" descr="http://lenagold.ru/fon/clipart/k/krok/krokodil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667000"/>
            <a:ext cx="1905000" cy="1714500"/>
          </a:xfrm>
          <a:prstGeom prst="rect">
            <a:avLst/>
          </a:prstGeom>
          <a:noFill/>
        </p:spPr>
      </p:pic>
      <p:pic>
        <p:nvPicPr>
          <p:cNvPr id="19" name="Picture 18" descr="http://lenagold.ru/fon/clipart/d/delf/delf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81000"/>
            <a:ext cx="1905000" cy="1714500"/>
          </a:xfrm>
          <a:prstGeom prst="rect">
            <a:avLst/>
          </a:prstGeom>
          <a:noFill/>
        </p:spPr>
      </p:pic>
      <p:pic>
        <p:nvPicPr>
          <p:cNvPr id="26650" name="Picture 26" descr="http://lenagold.ru/fon/clipart/l/lagu/lagush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2667000"/>
            <a:ext cx="1905000" cy="1714500"/>
          </a:xfrm>
          <a:prstGeom prst="rect">
            <a:avLst/>
          </a:prstGeom>
          <a:noFill/>
        </p:spPr>
      </p:pic>
      <p:pic>
        <p:nvPicPr>
          <p:cNvPr id="26652" name="Picture 28" descr="http://lenagold.ru/fon/clipart/m/more/more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00600"/>
            <a:ext cx="1905000" cy="1676400"/>
          </a:xfrm>
          <a:prstGeom prst="rect">
            <a:avLst/>
          </a:prstGeom>
          <a:noFill/>
        </p:spPr>
      </p:pic>
      <p:pic>
        <p:nvPicPr>
          <p:cNvPr id="26654" name="Picture 30" descr="http://lenagold.ru/fon/clipart/r/ryb/ribka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57200"/>
            <a:ext cx="1905000" cy="1524000"/>
          </a:xfrm>
          <a:prstGeom prst="rect">
            <a:avLst/>
          </a:prstGeom>
          <a:noFill/>
        </p:spPr>
      </p:pic>
      <p:pic>
        <p:nvPicPr>
          <p:cNvPr id="26656" name="Picture 32" descr="http://lenagold.ru/fon/clipart/u/ulit/ulitka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381000"/>
            <a:ext cx="1905000" cy="1524000"/>
          </a:xfrm>
          <a:prstGeom prst="rect">
            <a:avLst/>
          </a:prstGeom>
          <a:noFill/>
        </p:spPr>
      </p:pic>
      <p:pic>
        <p:nvPicPr>
          <p:cNvPr id="26658" name="Picture 34" descr="http://lenagold.ru/fon/clipart/ja/jasc/jascher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2667000"/>
            <a:ext cx="1771650" cy="1714500"/>
          </a:xfrm>
          <a:prstGeom prst="rect">
            <a:avLst/>
          </a:prstGeom>
          <a:noFill/>
        </p:spPr>
      </p:pic>
      <p:pic>
        <p:nvPicPr>
          <p:cNvPr id="26662" name="Picture 38" descr="http://lenagold.ru/fon/clipart/m/more/more2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4800600"/>
            <a:ext cx="1905000" cy="1524000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Die </a:t>
            </a:r>
            <a:r>
              <a:rPr lang="en-US" b="1" dirty="0" err="1" smtClean="0"/>
              <a:t>Haustiere</a:t>
            </a:r>
            <a:endParaRPr lang="ru-RU" b="1" dirty="0"/>
          </a:p>
        </p:txBody>
      </p:sp>
      <p:pic>
        <p:nvPicPr>
          <p:cNvPr id="27654" name="Picture 6" descr="http://lenagold.ru/fon/clipart/k/kury/kury0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85800"/>
            <a:ext cx="1676400" cy="1714500"/>
          </a:xfrm>
          <a:prstGeom prst="rect">
            <a:avLst/>
          </a:prstGeom>
          <a:noFill/>
        </p:spPr>
      </p:pic>
      <p:pic>
        <p:nvPicPr>
          <p:cNvPr id="8" name="Picture 2" descr="http://lenagold.ru/fon/clipart/z/zay/zajats1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85800"/>
            <a:ext cx="1905000" cy="1714500"/>
          </a:xfrm>
          <a:prstGeom prst="rect">
            <a:avLst/>
          </a:prstGeom>
          <a:noFill/>
        </p:spPr>
      </p:pic>
      <p:pic>
        <p:nvPicPr>
          <p:cNvPr id="9" name="Picture 16" descr="http://lenagold.ru/fon/clipart/k/koza/kozel1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648200"/>
            <a:ext cx="1905000" cy="1600200"/>
          </a:xfrm>
          <a:prstGeom prst="rect">
            <a:avLst/>
          </a:prstGeom>
          <a:noFill/>
        </p:spPr>
      </p:pic>
      <p:pic>
        <p:nvPicPr>
          <p:cNvPr id="10" name="Picture 8" descr="http://lenagold.ru/fon/clipart/i/ind/induk016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685800"/>
            <a:ext cx="1676400" cy="1775012"/>
          </a:xfrm>
          <a:prstGeom prst="rect">
            <a:avLst/>
          </a:prstGeom>
          <a:noFill/>
        </p:spPr>
      </p:pic>
      <p:pic>
        <p:nvPicPr>
          <p:cNvPr id="11" name="Picture 18" descr="http://lenagold.ru/fon/clipart/k/kow/korova3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4648200"/>
            <a:ext cx="1905000" cy="1714500"/>
          </a:xfrm>
          <a:prstGeom prst="rect">
            <a:avLst/>
          </a:prstGeom>
          <a:noFill/>
        </p:spPr>
      </p:pic>
      <p:pic>
        <p:nvPicPr>
          <p:cNvPr id="12" name="Picture 20" descr="http://lenagold.ru/fon/clipart/k/kot/kosh117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2743200"/>
            <a:ext cx="1905000" cy="1714500"/>
          </a:xfrm>
          <a:prstGeom prst="rect">
            <a:avLst/>
          </a:prstGeom>
          <a:noFill/>
        </p:spPr>
      </p:pic>
      <p:pic>
        <p:nvPicPr>
          <p:cNvPr id="27660" name="Picture 12" descr="http://lenagold.ru/fon/clipart/l/losh/losh56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4600" y="2743200"/>
            <a:ext cx="1905000" cy="1714500"/>
          </a:xfrm>
          <a:prstGeom prst="rect">
            <a:avLst/>
          </a:prstGeom>
          <a:noFill/>
        </p:spPr>
      </p:pic>
      <p:pic>
        <p:nvPicPr>
          <p:cNvPr id="27664" name="Picture 16" descr="http://lenagold.ru/fon/clipart/o/ovc/ovech24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4600" y="4648200"/>
            <a:ext cx="1905000" cy="1714500"/>
          </a:xfrm>
          <a:prstGeom prst="rect">
            <a:avLst/>
          </a:prstGeom>
          <a:noFill/>
        </p:spPr>
      </p:pic>
      <p:pic>
        <p:nvPicPr>
          <p:cNvPr id="16" name="Picture 4" descr="http://lenagold.ru/fon/clipart/o/osel/osel0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2743200"/>
            <a:ext cx="1905000" cy="1714500"/>
          </a:xfrm>
          <a:prstGeom prst="rect">
            <a:avLst/>
          </a:prstGeom>
          <a:noFill/>
        </p:spPr>
      </p:pic>
      <p:pic>
        <p:nvPicPr>
          <p:cNvPr id="27666" name="Picture 18" descr="http://lenagold.ru/fon/clipart/s/svin/svin51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05600" y="4648200"/>
            <a:ext cx="1905000" cy="1714500"/>
          </a:xfrm>
          <a:prstGeom prst="rect">
            <a:avLst/>
          </a:prstGeom>
          <a:noFill/>
        </p:spPr>
      </p:pic>
      <p:pic>
        <p:nvPicPr>
          <p:cNvPr id="27668" name="Picture 20" descr="http://lenagold.ru/fon/clipart/s/sob/sobaka56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2743200"/>
            <a:ext cx="1905000" cy="1714500"/>
          </a:xfrm>
          <a:prstGeom prst="rect">
            <a:avLst/>
          </a:prstGeom>
          <a:noFill/>
        </p:spPr>
      </p:pic>
      <p:pic>
        <p:nvPicPr>
          <p:cNvPr id="27670" name="Picture 22" descr="http://lenagold.ru/fon/clipart/u/utk/utka31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05600" y="685800"/>
            <a:ext cx="1676400" cy="1714500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as </a:t>
            </a:r>
            <a:r>
              <a:rPr lang="en-US" b="1" dirty="0" err="1" smtClean="0"/>
              <a:t>Kaninchen</a:t>
            </a:r>
            <a:r>
              <a:rPr lang="en-US" b="1" dirty="0" smtClean="0"/>
              <a:t> - </a:t>
            </a:r>
            <a:r>
              <a:rPr lang="ru-RU" b="1" dirty="0" smtClean="0"/>
              <a:t>кролик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as </a:t>
            </a:r>
            <a:r>
              <a:rPr lang="en-US" b="1" dirty="0" err="1" smtClean="0"/>
              <a:t>Huhn</a:t>
            </a:r>
            <a:r>
              <a:rPr lang="en-US" b="1" dirty="0" smtClean="0"/>
              <a:t> - </a:t>
            </a:r>
            <a:r>
              <a:rPr lang="ru-RU" b="1" dirty="0" smtClean="0"/>
              <a:t>курица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Pute</a:t>
            </a:r>
            <a:r>
              <a:rPr lang="en-US" b="1" dirty="0" smtClean="0"/>
              <a:t> - </a:t>
            </a:r>
            <a:r>
              <a:rPr lang="ru-RU" b="1" dirty="0" smtClean="0"/>
              <a:t>индейка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Ente</a:t>
            </a:r>
            <a:r>
              <a:rPr lang="en-US" b="1" dirty="0" smtClean="0"/>
              <a:t> - </a:t>
            </a:r>
            <a:r>
              <a:rPr lang="ru-RU" b="1" dirty="0" smtClean="0"/>
              <a:t>утка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/>
              <a:t>d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Hund</a:t>
            </a:r>
            <a:r>
              <a:rPr lang="en-US" b="1" dirty="0" smtClean="0"/>
              <a:t> - </a:t>
            </a:r>
            <a:r>
              <a:rPr lang="ru-RU" b="1" dirty="0" smtClean="0"/>
              <a:t>собака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Sperling</a:t>
            </a:r>
            <a:r>
              <a:rPr lang="ru-RU" b="1" dirty="0" smtClean="0"/>
              <a:t> - воробей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as </a:t>
            </a:r>
            <a:r>
              <a:rPr lang="en-US" b="1" dirty="0" err="1" smtClean="0"/>
              <a:t>Pferd</a:t>
            </a:r>
            <a:r>
              <a:rPr lang="en-US" b="1" dirty="0" smtClean="0"/>
              <a:t> - </a:t>
            </a:r>
            <a:r>
              <a:rPr lang="ru-RU" b="1" dirty="0" smtClean="0"/>
              <a:t>лошадь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/>
              <a:t>d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Esel</a:t>
            </a:r>
            <a:r>
              <a:rPr lang="en-US" b="1" dirty="0" smtClean="0"/>
              <a:t> - </a:t>
            </a:r>
            <a:r>
              <a:rPr lang="ru-RU" b="1" dirty="0" err="1" smtClean="0"/>
              <a:t>осёл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 die </a:t>
            </a:r>
            <a:r>
              <a:rPr lang="en-US" b="1" dirty="0" err="1" smtClean="0"/>
              <a:t>Katze</a:t>
            </a:r>
            <a:r>
              <a:rPr lang="en-US" b="1" dirty="0" smtClean="0"/>
              <a:t> - </a:t>
            </a:r>
            <a:r>
              <a:rPr lang="ru-RU" b="1" dirty="0" smtClean="0"/>
              <a:t>кошка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Kuh</a:t>
            </a:r>
            <a:r>
              <a:rPr lang="en-US" b="1" dirty="0" smtClean="0"/>
              <a:t> - </a:t>
            </a:r>
            <a:r>
              <a:rPr lang="ru-RU" b="1" dirty="0" smtClean="0"/>
              <a:t>корова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as </a:t>
            </a:r>
            <a:r>
              <a:rPr lang="en-US" b="1" dirty="0" err="1" smtClean="0"/>
              <a:t>Schaf</a:t>
            </a:r>
            <a:r>
              <a:rPr lang="en-US" b="1" dirty="0" smtClean="0"/>
              <a:t> - </a:t>
            </a:r>
            <a:r>
              <a:rPr lang="ru-RU" b="1" dirty="0" smtClean="0"/>
              <a:t>овца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die</a:t>
            </a:r>
            <a:r>
              <a:rPr lang="en-US" b="1" dirty="0" smtClean="0"/>
              <a:t> </a:t>
            </a:r>
            <a:r>
              <a:rPr lang="en-US" b="1" dirty="0" err="1" smtClean="0"/>
              <a:t>Ziege</a:t>
            </a:r>
            <a:r>
              <a:rPr lang="en-US" b="1" dirty="0" smtClean="0"/>
              <a:t> - </a:t>
            </a:r>
            <a:r>
              <a:rPr lang="ru-RU" b="1" dirty="0" smtClean="0"/>
              <a:t>коза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das</a:t>
            </a:r>
            <a:r>
              <a:rPr lang="en-US" b="1" dirty="0" smtClean="0"/>
              <a:t> </a:t>
            </a:r>
            <a:r>
              <a:rPr lang="en-US" b="1" dirty="0" err="1" smtClean="0"/>
              <a:t>Schwein</a:t>
            </a:r>
            <a:r>
              <a:rPr lang="en-US" b="1" dirty="0" smtClean="0"/>
              <a:t> - </a:t>
            </a:r>
            <a:r>
              <a:rPr lang="ru-RU" b="1" dirty="0" smtClean="0"/>
              <a:t>свинья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62000"/>
          </a:xfrm>
        </p:spPr>
        <p:txBody>
          <a:bodyPr/>
          <a:lstStyle/>
          <a:p>
            <a:pPr algn="ctr"/>
            <a:r>
              <a:rPr lang="en-US" b="1" dirty="0" err="1" smtClean="0"/>
              <a:t>Blumen</a:t>
            </a:r>
            <a:endParaRPr lang="ru-RU" b="1" dirty="0"/>
          </a:p>
        </p:txBody>
      </p:sp>
      <p:pic>
        <p:nvPicPr>
          <p:cNvPr id="3" name="Picture 14" descr="тюльпаны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00500"/>
            <a:ext cx="1838325" cy="2857500"/>
          </a:xfrm>
          <a:prstGeom prst="rect">
            <a:avLst/>
          </a:prstGeom>
          <a:noFill/>
        </p:spPr>
      </p:pic>
      <p:pic>
        <p:nvPicPr>
          <p:cNvPr id="29698" name="Picture 2" descr="розы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685800"/>
            <a:ext cx="2002070" cy="2514600"/>
          </a:xfrm>
          <a:prstGeom prst="rect">
            <a:avLst/>
          </a:prstGeom>
          <a:noFill/>
        </p:spPr>
      </p:pic>
      <p:pic>
        <p:nvPicPr>
          <p:cNvPr id="29700" name="Picture 4" descr="лилии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81000"/>
            <a:ext cx="2857500" cy="1962150"/>
          </a:xfrm>
          <a:prstGeom prst="rect">
            <a:avLst/>
          </a:prstGeom>
          <a:noFill/>
        </p:spPr>
      </p:pic>
      <p:pic>
        <p:nvPicPr>
          <p:cNvPr id="29704" name="Picture 8" descr="циния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447800"/>
            <a:ext cx="2270760" cy="2286000"/>
          </a:xfrm>
          <a:prstGeom prst="rect">
            <a:avLst/>
          </a:prstGeom>
          <a:noFill/>
        </p:spPr>
      </p:pic>
      <p:pic>
        <p:nvPicPr>
          <p:cNvPr id="29706" name="Picture 10" descr="хризантемы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1981200"/>
            <a:ext cx="2286000" cy="2295144"/>
          </a:xfrm>
          <a:prstGeom prst="rect">
            <a:avLst/>
          </a:prstGeom>
          <a:noFill/>
        </p:spPr>
      </p:pic>
      <p:pic>
        <p:nvPicPr>
          <p:cNvPr id="29708" name="Picture 12" descr="peonie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2667000"/>
            <a:ext cx="2381250" cy="3638551"/>
          </a:xfrm>
          <a:prstGeom prst="rect">
            <a:avLst/>
          </a:prstGeom>
          <a:noFill/>
        </p:spPr>
      </p:pic>
      <p:pic>
        <p:nvPicPr>
          <p:cNvPr id="29710" name="Picture 14" descr="Анютины глазки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5225" y="4000500"/>
            <a:ext cx="1628775" cy="2857500"/>
          </a:xfrm>
          <a:prstGeom prst="rect">
            <a:avLst/>
          </a:prstGeom>
          <a:noFill/>
        </p:spPr>
      </p:pic>
      <p:pic>
        <p:nvPicPr>
          <p:cNvPr id="29712" name="Picture 16" descr="Каллы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0600" y="4191000"/>
            <a:ext cx="1677162" cy="2362200"/>
          </a:xfrm>
          <a:prstGeom prst="rect">
            <a:avLst/>
          </a:prstGeom>
          <a:noFill/>
        </p:spPr>
      </p:pic>
      <p:pic>
        <p:nvPicPr>
          <p:cNvPr id="29714" name="Picture 18" descr="Астры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5600699"/>
            <a:ext cx="2857500" cy="1257301"/>
          </a:xfrm>
          <a:prstGeom prst="rect">
            <a:avLst/>
          </a:prstGeom>
          <a:noFill/>
        </p:spPr>
      </p:pic>
      <p:pic>
        <p:nvPicPr>
          <p:cNvPr id="29716" name="Picture 20" descr="http://img-fotki.yandex.ru/get/6443/16969765.13e/0_74574_c98c3023_M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7000" y="2971800"/>
            <a:ext cx="1990725" cy="2857500"/>
          </a:xfrm>
          <a:prstGeom prst="rect">
            <a:avLst/>
          </a:prstGeom>
          <a:noFill/>
        </p:spPr>
      </p:pic>
      <p:pic>
        <p:nvPicPr>
          <p:cNvPr id="29718" name="Picture 22" descr="Георгины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0"/>
            <a:ext cx="2135505" cy="2171700"/>
          </a:xfrm>
          <a:prstGeom prst="rect">
            <a:avLst/>
          </a:prstGeom>
          <a:noFill/>
        </p:spPr>
      </p:pic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29600" y="5943600"/>
            <a:ext cx="661416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lower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857500" cy="2105026"/>
          </a:xfrm>
          <a:prstGeom prst="rect">
            <a:avLst/>
          </a:prstGeom>
          <a:noFill/>
        </p:spPr>
      </p:pic>
      <p:pic>
        <p:nvPicPr>
          <p:cNvPr id="3" name="Picture 24" descr="http://img-fotki.yandex.ru/get/6440/16969765.13d/0_7418b_fa7fb287_M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28600"/>
            <a:ext cx="1657350" cy="2857500"/>
          </a:xfrm>
          <a:prstGeom prst="rect">
            <a:avLst/>
          </a:prstGeom>
          <a:noFill/>
        </p:spPr>
      </p:pic>
      <p:pic>
        <p:nvPicPr>
          <p:cNvPr id="4" name="Picture 26" descr="крокусы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362200"/>
            <a:ext cx="1203098" cy="2590800"/>
          </a:xfrm>
          <a:prstGeom prst="rect">
            <a:avLst/>
          </a:prstGeom>
          <a:noFill/>
        </p:spPr>
      </p:pic>
      <p:pic>
        <p:nvPicPr>
          <p:cNvPr id="34820" name="Picture 4" descr="нарцисс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14600"/>
            <a:ext cx="2868422" cy="2977601"/>
          </a:xfrm>
          <a:prstGeom prst="rect">
            <a:avLst/>
          </a:prstGeom>
          <a:noFill/>
        </p:spPr>
      </p:pic>
      <p:pic>
        <p:nvPicPr>
          <p:cNvPr id="34822" name="Picture 6" descr="гвоздики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04800"/>
            <a:ext cx="1866900" cy="2857500"/>
          </a:xfrm>
          <a:prstGeom prst="rect">
            <a:avLst/>
          </a:prstGeom>
          <a:noFill/>
        </p:spPr>
      </p:pic>
      <p:pic>
        <p:nvPicPr>
          <p:cNvPr id="34824" name="Picture 8" descr="мимозы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228600"/>
            <a:ext cx="1704975" cy="2857500"/>
          </a:xfrm>
          <a:prstGeom prst="rect">
            <a:avLst/>
          </a:prstGeom>
          <a:noFill/>
        </p:spPr>
      </p:pic>
      <p:pic>
        <p:nvPicPr>
          <p:cNvPr id="34830" name="Picture 14" descr="orchid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05200" y="2133600"/>
            <a:ext cx="2019300" cy="2857500"/>
          </a:xfrm>
          <a:prstGeom prst="rect">
            <a:avLst/>
          </a:prstGeom>
          <a:noFill/>
        </p:spPr>
      </p:pic>
      <p:pic>
        <p:nvPicPr>
          <p:cNvPr id="34828" name="Picture 12" descr="cact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2600" y="4343400"/>
            <a:ext cx="2857500" cy="2333626"/>
          </a:xfrm>
          <a:prstGeom prst="rect">
            <a:avLst/>
          </a:prstGeom>
          <a:noFill/>
        </p:spPr>
      </p:pic>
      <p:pic>
        <p:nvPicPr>
          <p:cNvPr id="34832" name="Picture 16" descr="цветы кактуса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3276600"/>
            <a:ext cx="2381250" cy="2438400"/>
          </a:xfrm>
          <a:prstGeom prst="rect">
            <a:avLst/>
          </a:prstGeom>
          <a:noFill/>
        </p:spPr>
      </p:pic>
      <p:pic>
        <p:nvPicPr>
          <p:cNvPr id="34834" name="Picture 18" descr="сирень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53200" y="5029200"/>
            <a:ext cx="2381250" cy="1552576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228600" y="5943600"/>
            <a:ext cx="6858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die</a:t>
            </a:r>
            <a:br>
              <a:rPr lang="en-US" dirty="0" smtClean="0"/>
            </a:br>
            <a:r>
              <a:rPr lang="en-US" u="sng" dirty="0" err="1" smtClean="0"/>
              <a:t>Dahlie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ru-RU" dirty="0" smtClean="0"/>
              <a:t>георгин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Pfau</a:t>
            </a:r>
            <a:r>
              <a:rPr lang="ru-RU" b="1" dirty="0" smtClean="0"/>
              <a:t> - павлин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458200" cy="185623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de-DE" dirty="0" smtClean="0"/>
              <a:t>die</a:t>
            </a:r>
            <a:r>
              <a:rPr lang="ru-RU" dirty="0" smtClean="0"/>
              <a:t> </a:t>
            </a:r>
            <a:r>
              <a:rPr lang="de-DE" dirty="0" smtClean="0"/>
              <a:t>Chrysantheme</a:t>
            </a:r>
            <a:r>
              <a:rPr lang="ru-RU" dirty="0" smtClean="0"/>
              <a:t>,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</a:t>
            </a:r>
            <a:r>
              <a:rPr lang="ru-RU" dirty="0" smtClean="0"/>
              <a:t> </a:t>
            </a:r>
            <a:r>
              <a:rPr lang="de-DE" dirty="0" smtClean="0"/>
              <a:t>Winteraster</a:t>
            </a:r>
            <a:r>
              <a:rPr lang="ru-RU" dirty="0" smtClean="0"/>
              <a:t> -     </a:t>
            </a:r>
            <a:r>
              <a:rPr lang="de-DE" dirty="0" err="1" smtClean="0"/>
              <a:t>хризантема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die</a:t>
            </a:r>
            <a:br>
              <a:rPr lang="en-US" dirty="0" smtClean="0"/>
            </a:br>
            <a:r>
              <a:rPr lang="en-US" u="sng" dirty="0" err="1" smtClean="0"/>
              <a:t>Tulpe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ru-RU" dirty="0" smtClean="0"/>
              <a:t>тюльпан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роза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dirty="0" smtClean="0"/>
              <a:t>die </a:t>
            </a:r>
            <a:r>
              <a:rPr lang="en-US" b="1" u="sng" dirty="0" err="1" smtClean="0"/>
              <a:t>Pfingstrose</a:t>
            </a:r>
            <a:r>
              <a:rPr lang="en-US" b="1" dirty="0" smtClean="0"/>
              <a:t> - </a:t>
            </a:r>
            <a:r>
              <a:rPr lang="ru-RU" b="1" dirty="0" smtClean="0"/>
              <a:t>пион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die</a:t>
            </a:r>
            <a:br>
              <a:rPr lang="en-US" dirty="0" smtClean="0"/>
            </a:br>
            <a:r>
              <a:rPr lang="en-US" u="sng" dirty="0" smtClean="0"/>
              <a:t>Aster</a:t>
            </a:r>
            <a:br>
              <a:rPr lang="en-US" u="sng" dirty="0" smtClean="0"/>
            </a:br>
            <a:r>
              <a:rPr lang="ru-RU" dirty="0" smtClean="0"/>
              <a:t>астра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/>
              <a:t>Zinnie</a:t>
            </a:r>
            <a:r>
              <a:rPr lang="ru-RU" b="1" dirty="0" smtClean="0"/>
              <a:t> -цинния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die</a:t>
            </a:r>
            <a:r>
              <a:rPr lang="ru-RU" b="1" dirty="0" smtClean="0"/>
              <a:t> </a:t>
            </a:r>
            <a:r>
              <a:rPr lang="en-US" b="1" dirty="0" err="1" smtClean="0"/>
              <a:t>Lilie</a:t>
            </a:r>
            <a:r>
              <a:rPr lang="ru-RU" b="1" dirty="0" smtClean="0"/>
              <a:t>- лилия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Tulpe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as </a:t>
            </a:r>
            <a:r>
              <a:rPr lang="en-US" b="1" dirty="0" err="1" smtClean="0"/>
              <a:t>Stiefm</a:t>
            </a:r>
            <a:r>
              <a:rPr lang="en-US" b="1" dirty="0" err="1" smtClean="0">
                <a:latin typeface="Georgia"/>
              </a:rPr>
              <a:t>ütterchen</a:t>
            </a:r>
            <a:r>
              <a:rPr lang="en-US" b="1" dirty="0" smtClean="0">
                <a:latin typeface="Georgia"/>
              </a:rPr>
              <a:t> -</a:t>
            </a:r>
            <a:r>
              <a:rPr lang="ru-RU" b="1" dirty="0" smtClean="0"/>
              <a:t>а</a:t>
            </a:r>
            <a:r>
              <a:rPr lang="ru-RU" b="1" dirty="0" smtClean="0"/>
              <a:t>нютины глазки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Kamille</a:t>
            </a:r>
            <a:r>
              <a:rPr lang="en-US" b="1" dirty="0" smtClean="0"/>
              <a:t> - </a:t>
            </a:r>
            <a:r>
              <a:rPr lang="ru-RU" b="1" dirty="0" smtClean="0"/>
              <a:t>ромашка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Reiher</a:t>
            </a:r>
            <a:r>
              <a:rPr lang="ru-RU" b="1" dirty="0" smtClean="0"/>
              <a:t> - цапля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81000" y="54864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Nelke</a:t>
            </a:r>
            <a:r>
              <a:rPr lang="en-US" b="1" dirty="0" smtClean="0"/>
              <a:t> - </a:t>
            </a:r>
            <a:r>
              <a:rPr lang="ru-RU" b="1" dirty="0" smtClean="0"/>
              <a:t>гвоздика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Mimose</a:t>
            </a:r>
            <a:r>
              <a:rPr lang="en-US" b="1" dirty="0" smtClean="0"/>
              <a:t> - </a:t>
            </a:r>
            <a:r>
              <a:rPr lang="ru-RU" b="1" dirty="0" smtClean="0"/>
              <a:t>мимоза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ie </a:t>
            </a:r>
            <a:r>
              <a:rPr lang="en-US" b="1" dirty="0" err="1" smtClean="0"/>
              <a:t>Mimose</a:t>
            </a:r>
            <a:r>
              <a:rPr lang="en-US" b="1" dirty="0" smtClean="0"/>
              <a:t> - </a:t>
            </a:r>
            <a:r>
              <a:rPr lang="ru-RU" b="1" dirty="0" err="1" smtClean="0"/>
              <a:t>миоза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</a:t>
            </a:r>
            <a:r>
              <a:rPr lang="en-US" b="1" dirty="0" smtClean="0"/>
              <a:t>as </a:t>
            </a:r>
            <a:r>
              <a:rPr lang="en-US" b="1" dirty="0" err="1" smtClean="0"/>
              <a:t>Schneegl</a:t>
            </a:r>
            <a:r>
              <a:rPr lang="en-US" b="1" dirty="0" err="1" smtClean="0">
                <a:latin typeface="Georgia"/>
              </a:rPr>
              <a:t>öckhen</a:t>
            </a:r>
            <a:r>
              <a:rPr lang="en-US" b="1" dirty="0" smtClean="0">
                <a:latin typeface="Georgia"/>
              </a:rPr>
              <a:t> -</a:t>
            </a:r>
            <a:r>
              <a:rPr lang="ru-RU" b="1" dirty="0" smtClean="0"/>
              <a:t>подснежник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Narzisse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нарцисс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/>
              <a:t>Orchidee</a:t>
            </a:r>
            <a:r>
              <a:rPr lang="en-US" b="1" dirty="0" smtClean="0"/>
              <a:t> - </a:t>
            </a:r>
            <a:r>
              <a:rPr lang="ru-RU" b="1" dirty="0" smtClean="0"/>
              <a:t>орхидея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smtClean="0"/>
              <a:t>Die </a:t>
            </a:r>
            <a:r>
              <a:rPr lang="en-US" b="1" dirty="0" err="1" smtClean="0"/>
              <a:t>Kamelie</a:t>
            </a:r>
            <a:r>
              <a:rPr lang="en-US" b="1" dirty="0" smtClean="0"/>
              <a:t> - </a:t>
            </a:r>
            <a:r>
              <a:rPr lang="ru-RU" b="1" dirty="0" smtClean="0"/>
              <a:t>камелия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/>
              <a:t>крокус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/>
              <a:t>d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Kaktus</a:t>
            </a:r>
            <a:r>
              <a:rPr lang="en-US" b="1" dirty="0" smtClean="0"/>
              <a:t> (die </a:t>
            </a:r>
            <a:r>
              <a:rPr lang="en-US" b="1" dirty="0" err="1" smtClean="0"/>
              <a:t>Kakten</a:t>
            </a:r>
            <a:r>
              <a:rPr lang="en-US" b="1" dirty="0" smtClean="0"/>
              <a:t>) -  </a:t>
            </a:r>
            <a:r>
              <a:rPr lang="ru-RU" b="1" dirty="0" smtClean="0"/>
              <a:t>кактус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/>
              <a:t>d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Flieder</a:t>
            </a:r>
            <a:r>
              <a:rPr lang="en-US" b="1" dirty="0" smtClean="0"/>
              <a:t> - </a:t>
            </a:r>
            <a:r>
              <a:rPr lang="ru-RU" b="1" dirty="0" smtClean="0"/>
              <a:t>сирень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Pinguin</a:t>
            </a:r>
            <a:r>
              <a:rPr lang="ru-RU" b="1" dirty="0" smtClean="0"/>
              <a:t> - пингвин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399032"/>
          </a:xfrm>
        </p:spPr>
        <p:txBody>
          <a:bodyPr/>
          <a:lstStyle/>
          <a:p>
            <a:pPr algn="ctr"/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Schwan</a:t>
            </a:r>
            <a:r>
              <a:rPr lang="ru-RU" b="1" dirty="0" smtClean="0"/>
              <a:t> - лебедь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der</a:t>
            </a:r>
            <a:r>
              <a:rPr lang="ru-RU" b="1" dirty="0" smtClean="0"/>
              <a:t> </a:t>
            </a:r>
            <a:r>
              <a:rPr lang="en-US" b="1" dirty="0" err="1" smtClean="0"/>
              <a:t>Papagei</a:t>
            </a:r>
            <a:r>
              <a:rPr lang="ru-RU" b="1" dirty="0" smtClean="0"/>
              <a:t> - попугай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304800" y="5562600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</TotalTime>
  <Words>145</Words>
  <Application>Microsoft Office PowerPoint</Application>
  <PresentationFormat>Экран (4:3)</PresentationFormat>
  <Paragraphs>71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Яркая</vt:lpstr>
      <vt:lpstr>Слайд 1</vt:lpstr>
      <vt:lpstr>Die Vӧgel</vt:lpstr>
      <vt:lpstr> der Storch - аист  </vt:lpstr>
      <vt:lpstr> der Sperling - воробей  </vt:lpstr>
      <vt:lpstr> der Pfau - павлин  </vt:lpstr>
      <vt:lpstr> der Reiher - цапля  </vt:lpstr>
      <vt:lpstr> der Pinguin - пингвин  </vt:lpstr>
      <vt:lpstr>der Schwan - лебедь</vt:lpstr>
      <vt:lpstr> der Papagei - попугай  </vt:lpstr>
      <vt:lpstr> die Krähe - ворона  </vt:lpstr>
      <vt:lpstr> der Adler - орёл</vt:lpstr>
      <vt:lpstr> die Eule - сова  </vt:lpstr>
      <vt:lpstr>Insekten</vt:lpstr>
      <vt:lpstr> die Fliege  - муха  </vt:lpstr>
      <vt:lpstr> der Spinne - паук  </vt:lpstr>
      <vt:lpstr> die Biene - пчела  </vt:lpstr>
      <vt:lpstr> der Käfer - жук  </vt:lpstr>
      <vt:lpstr> der Skorpion - скорпион  </vt:lpstr>
      <vt:lpstr>Die Tiere</vt:lpstr>
      <vt:lpstr>Слайд 20</vt:lpstr>
      <vt:lpstr> der Wolf - волк  </vt:lpstr>
      <vt:lpstr> der Igel - ёжик</vt:lpstr>
      <vt:lpstr> der Fuchs - лисица  </vt:lpstr>
      <vt:lpstr> der Maus - мышь  </vt:lpstr>
      <vt:lpstr> der Waschbär - енот  </vt:lpstr>
      <vt:lpstr> der Leopard - леопард  </vt:lpstr>
      <vt:lpstr> der Maulwurf - крот  </vt:lpstr>
      <vt:lpstr> das Eichhörnchen - белка  </vt:lpstr>
      <vt:lpstr> der Löwe - лев </vt:lpstr>
      <vt:lpstr> der Affe - обезьяна  </vt:lpstr>
      <vt:lpstr> der Hase - заяц  </vt:lpstr>
      <vt:lpstr> der Tiger - тигр </vt:lpstr>
      <vt:lpstr>Слайд 33</vt:lpstr>
      <vt:lpstr>Die Haustiere</vt:lpstr>
      <vt:lpstr>das Kaninchen - кролик</vt:lpstr>
      <vt:lpstr>das Huhn - курица</vt:lpstr>
      <vt:lpstr>die Pute - индейка</vt:lpstr>
      <vt:lpstr>die Ente - утка</vt:lpstr>
      <vt:lpstr>der Hund - собака</vt:lpstr>
      <vt:lpstr>das Pferd - лошадь</vt:lpstr>
      <vt:lpstr>der Esel - осёл</vt:lpstr>
      <vt:lpstr> die Katze - кошка</vt:lpstr>
      <vt:lpstr>die Kuh - корова</vt:lpstr>
      <vt:lpstr>das Schaf - овца</vt:lpstr>
      <vt:lpstr>die Ziege - коза</vt:lpstr>
      <vt:lpstr>das Schwein - свинья</vt:lpstr>
      <vt:lpstr>Blumen</vt:lpstr>
      <vt:lpstr>Слайд 48</vt:lpstr>
      <vt:lpstr>die Dahlie георгин </vt:lpstr>
      <vt:lpstr>  die Chrysantheme, der Winteraster -     хризантема   </vt:lpstr>
      <vt:lpstr>die Tulpe тюльпан </vt:lpstr>
      <vt:lpstr> die Rose - роза  </vt:lpstr>
      <vt:lpstr> die Pfingstrose - пион  </vt:lpstr>
      <vt:lpstr>die Aster астра </vt:lpstr>
      <vt:lpstr>Zinnie -цинния</vt:lpstr>
      <vt:lpstr>die Lilie- лилия</vt:lpstr>
      <vt:lpstr>die Tulpe</vt:lpstr>
      <vt:lpstr>das Stiefmütterchen -анютины глазки</vt:lpstr>
      <vt:lpstr>die Kamille - ромашка</vt:lpstr>
      <vt:lpstr>die Nelke - гвоздика</vt:lpstr>
      <vt:lpstr>die Mimose - мимоза</vt:lpstr>
      <vt:lpstr>die Mimose - миоза</vt:lpstr>
      <vt:lpstr>das Schneeglöckhen -подснежник</vt:lpstr>
      <vt:lpstr>die Narzisse - нарцисс</vt:lpstr>
      <vt:lpstr>Orchidee - орхидея</vt:lpstr>
      <vt:lpstr>Die Kamelie - камелия</vt:lpstr>
      <vt:lpstr>крокус</vt:lpstr>
      <vt:lpstr>der Kaktus (die Kakten) -  кактус</vt:lpstr>
      <vt:lpstr>der Flieder - сирень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 </cp:lastModifiedBy>
  <cp:revision>81</cp:revision>
  <dcterms:created xsi:type="dcterms:W3CDTF">2015-10-31T18:29:54Z</dcterms:created>
  <dcterms:modified xsi:type="dcterms:W3CDTF">2016-07-24T07:13:04Z</dcterms:modified>
</cp:coreProperties>
</file>