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727"/>
  </p:normalViewPr>
  <p:slideViewPr>
    <p:cSldViewPr>
      <p:cViewPr varScale="1">
        <p:scale>
          <a:sx n="85" d="100"/>
          <a:sy n="85" d="100"/>
        </p:scale>
        <p:origin x="21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EAF463A-BC7C-46EE-9F1E-7F377CCA4891}" type="datetimeFigureOut">
              <a:rPr lang="en-US" smtClean="0"/>
              <a:pPr/>
              <a:t>12/7/21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EAF463A-BC7C-46EE-9F1E-7F377CCA4891}" type="datetimeFigureOut">
              <a:rPr lang="en-US" smtClean="0"/>
              <a:pPr/>
              <a:t>12/7/21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EAF463A-BC7C-46EE-9F1E-7F377CCA4891}" type="datetimeFigureOut">
              <a:rPr lang="en-US" smtClean="0"/>
              <a:pPr/>
              <a:t>12/7/21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EAF463A-BC7C-46EE-9F1E-7F377CCA4891}" type="datetimeFigureOut">
              <a:rPr lang="en-US" smtClean="0"/>
              <a:pPr/>
              <a:t>12/7/21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12/7/21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6400800" cy="762000"/>
          </a:xfrm>
        </p:spPr>
        <p:txBody>
          <a:bodyPr/>
          <a:lstStyle/>
          <a:p>
            <a:pPr algn="ctr"/>
            <a:r>
              <a:rPr lang="en-US" dirty="0"/>
              <a:t>Mein </a:t>
            </a:r>
            <a:r>
              <a:rPr lang="en-US" dirty="0" err="1"/>
              <a:t>Lieblingstier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0292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Выполнил: ученик </a:t>
            </a:r>
            <a:r>
              <a:rPr lang="en-US" dirty="0"/>
              <a:t>5</a:t>
            </a:r>
            <a:r>
              <a:rPr lang="ru-RU" dirty="0"/>
              <a:t> класса Д.  М. ,</a:t>
            </a:r>
          </a:p>
          <a:p>
            <a:pPr algn="r"/>
            <a:r>
              <a:rPr lang="ru-RU" dirty="0"/>
              <a:t>Учитель:  О. В. Мошкина</a:t>
            </a:r>
          </a:p>
          <a:p>
            <a:pPr algn="r"/>
            <a:endParaRPr lang="ru-RU" dirty="0"/>
          </a:p>
          <a:p>
            <a:r>
              <a:rPr lang="ru-RU" dirty="0"/>
              <a:t>2017 г.</a:t>
            </a:r>
          </a:p>
          <a:p>
            <a:pPr algn="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4572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«Ярищенская средняя общеобразовательная школа»</a:t>
            </a:r>
          </a:p>
          <a:p>
            <a:pPr algn="ctr"/>
            <a:r>
              <a:rPr lang="ru-RU" dirty="0" err="1"/>
              <a:t>Колпнянского</a:t>
            </a:r>
            <a:r>
              <a:rPr lang="ru-RU" dirty="0"/>
              <a:t> района </a:t>
            </a:r>
          </a:p>
          <a:p>
            <a:pPr algn="ctr"/>
            <a:r>
              <a:rPr lang="ru-RU" dirty="0"/>
              <a:t>Орловской области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53400" y="6019800"/>
            <a:ext cx="737616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mein</a:t>
            </a:r>
            <a:r>
              <a:rPr lang="en-US" dirty="0"/>
              <a:t> </a:t>
            </a:r>
            <a:r>
              <a:rPr lang="en-US" dirty="0" err="1"/>
              <a:t>Kater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1478280"/>
          </a:xfrm>
        </p:spPr>
        <p:txBody>
          <a:bodyPr/>
          <a:lstStyle/>
          <a:p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heißt</a:t>
            </a:r>
            <a:r>
              <a:rPr lang="en-US" dirty="0"/>
              <a:t> </a:t>
            </a:r>
            <a:r>
              <a:rPr lang="en-US" dirty="0" err="1"/>
              <a:t>Tschakki</a:t>
            </a:r>
            <a:r>
              <a:rPr lang="en-US" dirty="0"/>
              <a:t>.</a:t>
            </a:r>
          </a:p>
          <a:p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7 </a:t>
            </a:r>
            <a:r>
              <a:rPr lang="en-US" dirty="0" err="1"/>
              <a:t>Monate</a:t>
            </a:r>
            <a:r>
              <a:rPr lang="en-US" dirty="0"/>
              <a:t> alt.</a:t>
            </a:r>
            <a:endParaRPr lang="ru-RU" dirty="0"/>
          </a:p>
        </p:txBody>
      </p:sp>
      <p:pic>
        <p:nvPicPr>
          <p:cNvPr id="1026" name="Picture 2" descr="C:\Users\Алексей\Desktop\IMG_39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4214" y="2232786"/>
            <a:ext cx="4998972" cy="3733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53400" y="6019800"/>
            <a:ext cx="737616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04800" y="5867400"/>
            <a:ext cx="6858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/>
              <a:t>Unsere</a:t>
            </a:r>
            <a:r>
              <a:rPr lang="en-US" sz="3600" dirty="0"/>
              <a:t> </a:t>
            </a:r>
            <a:r>
              <a:rPr lang="en-US" sz="3600" dirty="0" err="1"/>
              <a:t>Oma</a:t>
            </a:r>
            <a:r>
              <a:rPr lang="en-US" sz="3600" dirty="0"/>
              <a:t> </a:t>
            </a:r>
            <a:r>
              <a:rPr lang="en-US" sz="3600" dirty="0" err="1"/>
              <a:t>schenken</a:t>
            </a:r>
            <a:r>
              <a:rPr lang="en-US" sz="3600" dirty="0"/>
              <a:t> </a:t>
            </a:r>
            <a:r>
              <a:rPr lang="en-US" sz="3600" dirty="0" err="1"/>
              <a:t>Tschakki</a:t>
            </a:r>
            <a:r>
              <a:rPr lang="en-US" sz="3600" dirty="0"/>
              <a:t> </a:t>
            </a:r>
            <a:r>
              <a:rPr lang="en-US" sz="3600" dirty="0" err="1"/>
              <a:t>meinem</a:t>
            </a:r>
            <a:r>
              <a:rPr lang="en-US" sz="3600" dirty="0"/>
              <a:t> </a:t>
            </a:r>
            <a:r>
              <a:rPr lang="en-US" sz="3600" dirty="0" err="1"/>
              <a:t>Bruder</a:t>
            </a:r>
            <a:r>
              <a:rPr lang="en-US" sz="3600" dirty="0"/>
              <a:t> </a:t>
            </a:r>
            <a:r>
              <a:rPr lang="en-US" sz="3600" dirty="0" err="1"/>
              <a:t>Pavel</a:t>
            </a:r>
            <a:r>
              <a:rPr lang="en-US" sz="3600" dirty="0"/>
              <a:t> </a:t>
            </a:r>
            <a:r>
              <a:rPr lang="en-US" sz="3600" dirty="0" err="1"/>
              <a:t>zum</a:t>
            </a:r>
            <a:r>
              <a:rPr lang="en-US" sz="3600" dirty="0"/>
              <a:t> </a:t>
            </a:r>
            <a:r>
              <a:rPr lang="en-US" sz="3600" dirty="0" err="1"/>
              <a:t>Geburstag</a:t>
            </a:r>
            <a:endParaRPr lang="ru-RU" sz="3600" dirty="0"/>
          </a:p>
        </p:txBody>
      </p:sp>
      <p:pic>
        <p:nvPicPr>
          <p:cNvPr id="2050" name="Picture 2" descr="C:\Users\Алексей\Desktop\IMG_3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6059552" cy="4525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53400" y="6019800"/>
            <a:ext cx="737616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04800" y="5867400"/>
            <a:ext cx="6858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155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</a:t>
            </a:r>
            <a:r>
              <a:rPr lang="en-US" dirty="0" err="1"/>
              <a:t>Zuerst</a:t>
            </a:r>
            <a:r>
              <a:rPr lang="en-US" dirty="0"/>
              <a:t> war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klene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hat       </a:t>
            </a:r>
            <a:r>
              <a:rPr lang="en-US" dirty="0" err="1"/>
              <a:t>sehr</a:t>
            </a:r>
            <a:r>
              <a:rPr lang="en-US" dirty="0"/>
              <a:t> </a:t>
            </a:r>
            <a:r>
              <a:rPr lang="en-US" dirty="0" err="1"/>
              <a:t>viel</a:t>
            </a:r>
            <a:r>
              <a:rPr lang="en-US" dirty="0"/>
              <a:t> </a:t>
            </a:r>
            <a:r>
              <a:rPr lang="en-US" dirty="0" err="1"/>
              <a:t>spielen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3074" name="Picture 2" descr="C:\Users\Алексей\Desktop\IMG_38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57400"/>
            <a:ext cx="5203012" cy="388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53400" y="6019800"/>
            <a:ext cx="737616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304800" y="5867400"/>
            <a:ext cx="6858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mag</a:t>
            </a:r>
            <a:r>
              <a:rPr lang="en-US" dirty="0"/>
              <a:t> auf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Rückseite</a:t>
            </a:r>
            <a:r>
              <a:rPr lang="en-US" dirty="0"/>
              <a:t>  </a:t>
            </a:r>
            <a:r>
              <a:rPr lang="en-US" dirty="0" err="1"/>
              <a:t>schlafen</a:t>
            </a:r>
            <a:r>
              <a:rPr lang="en-US" dirty="0"/>
              <a:t>            </a:t>
            </a:r>
            <a:endParaRPr lang="ru-RU" dirty="0"/>
          </a:p>
        </p:txBody>
      </p:sp>
      <p:pic>
        <p:nvPicPr>
          <p:cNvPr id="4098" name="Picture 2" descr="C:\Users\Алексей\Desktop\IMG_38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522" y="2209800"/>
            <a:ext cx="5203012" cy="388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53400" y="6019800"/>
            <a:ext cx="737616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04800" y="5867400"/>
            <a:ext cx="6858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981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Ich</a:t>
            </a:r>
            <a:r>
              <a:rPr lang="en-US" sz="3600" dirty="0"/>
              <a:t> </a:t>
            </a:r>
            <a:r>
              <a:rPr lang="en-US" sz="3600" dirty="0" err="1"/>
              <a:t>liebe</a:t>
            </a:r>
            <a:r>
              <a:rPr lang="en-US" sz="3600" dirty="0"/>
              <a:t> </a:t>
            </a:r>
            <a:r>
              <a:rPr lang="en-US" sz="3600" dirty="0" err="1"/>
              <a:t>mein</a:t>
            </a:r>
            <a:r>
              <a:rPr lang="en-US" sz="3600" dirty="0"/>
              <a:t> </a:t>
            </a:r>
            <a:r>
              <a:rPr lang="en-US" sz="3600" dirty="0" err="1"/>
              <a:t>Kater</a:t>
            </a:r>
            <a:r>
              <a:rPr lang="en-US" sz="3600" dirty="0"/>
              <a:t>. </a:t>
            </a:r>
            <a:r>
              <a:rPr lang="en-US" sz="3600" dirty="0" err="1"/>
              <a:t>Er</a:t>
            </a:r>
            <a:r>
              <a:rPr lang="en-US" sz="3600" dirty="0"/>
              <a:t> </a:t>
            </a:r>
            <a:r>
              <a:rPr lang="en-US" sz="3600" dirty="0" err="1"/>
              <a:t>ist</a:t>
            </a:r>
            <a:r>
              <a:rPr lang="en-US" sz="3600" dirty="0"/>
              <a:t> </a:t>
            </a:r>
            <a:r>
              <a:rPr lang="en-US" sz="3600" dirty="0" err="1"/>
              <a:t>mein</a:t>
            </a:r>
            <a:r>
              <a:rPr lang="en-US" sz="3600" dirty="0"/>
              <a:t> </a:t>
            </a:r>
            <a:r>
              <a:rPr lang="en-US" sz="3600" dirty="0" err="1"/>
              <a:t>Liebliner</a:t>
            </a:r>
            <a:r>
              <a:rPr lang="en-US" sz="3600" dirty="0"/>
              <a:t>, </a:t>
            </a:r>
            <a:r>
              <a:rPr lang="en-US" sz="3600" dirty="0" err="1"/>
              <a:t>denn</a:t>
            </a:r>
            <a:r>
              <a:rPr lang="en-US" sz="3600" dirty="0"/>
              <a:t> </a:t>
            </a:r>
            <a:r>
              <a:rPr lang="en-US" sz="3600" dirty="0" err="1"/>
              <a:t>wir</a:t>
            </a:r>
            <a:r>
              <a:rPr lang="en-US" sz="3600" dirty="0"/>
              <a:t> </a:t>
            </a:r>
            <a:r>
              <a:rPr lang="en-US" sz="3600" dirty="0" err="1"/>
              <a:t>zusammen</a:t>
            </a:r>
            <a:r>
              <a:rPr lang="en-US" sz="3600" dirty="0"/>
              <a:t> </a:t>
            </a:r>
            <a:r>
              <a:rPr lang="en-US" sz="3600" dirty="0" err="1"/>
              <a:t>freie</a:t>
            </a:r>
            <a:r>
              <a:rPr lang="en-US" sz="3600" dirty="0"/>
              <a:t> </a:t>
            </a:r>
            <a:r>
              <a:rPr lang="en-US" sz="3600" dirty="0" err="1"/>
              <a:t>Zeit</a:t>
            </a:r>
            <a:r>
              <a:rPr lang="en-US" sz="3600" dirty="0"/>
              <a:t> </a:t>
            </a:r>
            <a:r>
              <a:rPr lang="en-US" sz="3600" dirty="0" err="1"/>
              <a:t>lustig</a:t>
            </a:r>
            <a:r>
              <a:rPr lang="en-US" sz="3600" dirty="0"/>
              <a:t> </a:t>
            </a:r>
            <a:r>
              <a:rPr lang="en-US" sz="3600" dirty="0" err="1"/>
              <a:t>verbringen</a:t>
            </a:r>
            <a:r>
              <a:rPr lang="en-US" sz="3600" dirty="0"/>
              <a:t>.</a:t>
            </a:r>
            <a:endParaRPr lang="ru-RU" sz="3600" dirty="0"/>
          </a:p>
        </p:txBody>
      </p:sp>
      <p:pic>
        <p:nvPicPr>
          <p:cNvPr id="5122" name="Picture 2" descr="C:\Users\Алексей\Desktop\IMG_39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62200"/>
            <a:ext cx="5410200" cy="40409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01000" y="5867400"/>
            <a:ext cx="737616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04800" y="5867400"/>
            <a:ext cx="6858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Mein </a:t>
            </a:r>
            <a:r>
              <a:rPr lang="en-US" dirty="0" err="1"/>
              <a:t>Kater</a:t>
            </a:r>
            <a:r>
              <a:rPr lang="en-US" dirty="0"/>
              <a:t> </a:t>
            </a:r>
            <a:r>
              <a:rPr lang="en-US" dirty="0" err="1"/>
              <a:t>mag</a:t>
            </a:r>
            <a:r>
              <a:rPr lang="en-US" dirty="0"/>
              <a:t> </a:t>
            </a:r>
            <a:r>
              <a:rPr lang="en-US" dirty="0" err="1"/>
              <a:t>drehen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frisst</a:t>
            </a:r>
            <a:r>
              <a:rPr lang="en-US" dirty="0"/>
              <a:t> </a:t>
            </a:r>
            <a:r>
              <a:rPr lang="en-US" dirty="0" err="1"/>
              <a:t>Kitekat</a:t>
            </a:r>
            <a:r>
              <a:rPr lang="en-US" dirty="0"/>
              <a:t>, </a:t>
            </a:r>
            <a:r>
              <a:rPr lang="en-US" dirty="0" err="1"/>
              <a:t>Fleisch</a:t>
            </a:r>
            <a:r>
              <a:rPr lang="en-US" dirty="0"/>
              <a:t> </a:t>
            </a:r>
            <a:r>
              <a:rPr lang="en-US" dirty="0" err="1"/>
              <a:t>besonders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6146" name="Picture 2" descr="C:\Users\Алексей\Desktop\IMG_39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00976"/>
            <a:ext cx="4038600" cy="30164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147" name="Picture 3" descr="C:\Users\Алексей\Desktop\IMG_39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00976"/>
            <a:ext cx="4038600" cy="30164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8153400" y="5943600"/>
            <a:ext cx="661416" cy="661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391400" y="5943600"/>
            <a:ext cx="685800" cy="685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53</TotalTime>
  <Words>107</Words>
  <Application>Microsoft Macintosh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Cambria</vt:lpstr>
      <vt:lpstr>Rockwell</vt:lpstr>
      <vt:lpstr>Wingdings 2</vt:lpstr>
      <vt:lpstr>Литейная</vt:lpstr>
      <vt:lpstr>Презентация PowerPoint</vt:lpstr>
      <vt:lpstr>Das ist mein Kater</vt:lpstr>
      <vt:lpstr>Unsere Oma schenken Tschakki meinem Bruder Pavel zum Geburstag</vt:lpstr>
      <vt:lpstr>  Zuerst war er zu klene, aber hat       sehr viel spielen.</vt:lpstr>
      <vt:lpstr>Er mag auf der Rückseite  schlafen            </vt:lpstr>
      <vt:lpstr>Ich liebe mein Kater. Er ist mein Liebliner, denn wir zusammen freie Zeit lustig verbringen.</vt:lpstr>
      <vt:lpstr>Mein Kater mag drehen. Er frisst Kitekat, Fleisch besonders gern.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Microsoft Office User</cp:lastModifiedBy>
  <cp:revision>10</cp:revision>
  <dcterms:created xsi:type="dcterms:W3CDTF">2017-11-21T18:13:05Z</dcterms:created>
  <dcterms:modified xsi:type="dcterms:W3CDTF">2021-12-06T23:03:58Z</dcterms:modified>
</cp:coreProperties>
</file>